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1" r:id="rId4"/>
  </p:sldMasterIdLst>
  <p:sldIdLst>
    <p:sldId id="256" r:id="rId5"/>
    <p:sldId id="257" r:id="rId6"/>
    <p:sldId id="279" r:id="rId7"/>
    <p:sldId id="280" r:id="rId8"/>
    <p:sldId id="258" r:id="rId9"/>
    <p:sldId id="259" r:id="rId10"/>
    <p:sldId id="266" r:id="rId11"/>
    <p:sldId id="268" r:id="rId12"/>
    <p:sldId id="272" r:id="rId13"/>
    <p:sldId id="262" r:id="rId14"/>
    <p:sldId id="273" r:id="rId15"/>
    <p:sldId id="274" r:id="rId16"/>
    <p:sldId id="275" r:id="rId17"/>
    <p:sldId id="276" r:id="rId18"/>
    <p:sldId id="278" r:id="rId19"/>
    <p:sldId id="277" r:id="rId20"/>
    <p:sldId id="267" r:id="rId21"/>
    <p:sldId id="269" r:id="rId22"/>
    <p:sldId id="270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6CE67A0-06C4-FFD9-AADD-954AA52CCE61}" v="12" dt="2024-03-12T09:45:04.456"/>
    <p1510:client id="{EAB5A4AA-EE66-3713-BDE1-D5740755EAC1}" v="41" dt="2024-03-13T16:38:34.662"/>
    <p1510:client id="{FCB73058-3059-1ED7-CED0-01325DB81366}" v="3" dt="2024-03-13T16:24:47.99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22" d="100"/>
          <a:sy n="122" d="100"/>
        </p:scale>
        <p:origin x="114" y="1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microsoft.com/office/2015/10/relationships/revisionInfo" Target="revisionInfo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B079BBD-7638-4BE7-B7F1-103BA70279B2}" type="doc">
      <dgm:prSet loTypeId="urn:microsoft.com/office/officeart/2008/layout/LinedList" loCatId="list" qsTypeId="urn:microsoft.com/office/officeart/2005/8/quickstyle/simple4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230A108C-C63D-4416-9626-83FE26B2AE69}">
      <dgm:prSet/>
      <dgm:spPr/>
      <dgm:t>
        <a:bodyPr/>
        <a:lstStyle/>
        <a:p>
          <a:r>
            <a:rPr lang="nb-NO"/>
            <a:t>Tysk</a:t>
          </a:r>
          <a:endParaRPr lang="en-US"/>
        </a:p>
      </dgm:t>
    </dgm:pt>
    <dgm:pt modelId="{6F2DDBB4-2C60-433F-A305-DB829E79A0B6}" type="parTrans" cxnId="{15AAE33B-D098-4746-B7F3-893501BD141E}">
      <dgm:prSet/>
      <dgm:spPr/>
      <dgm:t>
        <a:bodyPr/>
        <a:lstStyle/>
        <a:p>
          <a:endParaRPr lang="en-US"/>
        </a:p>
      </dgm:t>
    </dgm:pt>
    <dgm:pt modelId="{ECEDD30F-14E0-4E54-8E6E-9314BA07AABC}" type="sibTrans" cxnId="{15AAE33B-D098-4746-B7F3-893501BD141E}">
      <dgm:prSet/>
      <dgm:spPr/>
      <dgm:t>
        <a:bodyPr/>
        <a:lstStyle/>
        <a:p>
          <a:endParaRPr lang="en-US"/>
        </a:p>
      </dgm:t>
    </dgm:pt>
    <dgm:pt modelId="{7FFFDD97-8F6A-4222-A053-C8F3E270E258}">
      <dgm:prSet/>
      <dgm:spPr/>
      <dgm:t>
        <a:bodyPr/>
        <a:lstStyle/>
        <a:p>
          <a:r>
            <a:rPr lang="nb-NO"/>
            <a:t>Spansk</a:t>
          </a:r>
          <a:endParaRPr lang="en-US"/>
        </a:p>
      </dgm:t>
    </dgm:pt>
    <dgm:pt modelId="{72035D2A-F107-4D01-A15E-EAFDBAFB80C1}" type="parTrans" cxnId="{12789F45-03F7-42CC-9D60-110F641F6D6F}">
      <dgm:prSet/>
      <dgm:spPr/>
      <dgm:t>
        <a:bodyPr/>
        <a:lstStyle/>
        <a:p>
          <a:endParaRPr lang="en-US"/>
        </a:p>
      </dgm:t>
    </dgm:pt>
    <dgm:pt modelId="{AAF09C1A-2461-4084-92E5-1109266A78B3}" type="sibTrans" cxnId="{12789F45-03F7-42CC-9D60-110F641F6D6F}">
      <dgm:prSet/>
      <dgm:spPr/>
      <dgm:t>
        <a:bodyPr/>
        <a:lstStyle/>
        <a:p>
          <a:endParaRPr lang="en-US"/>
        </a:p>
      </dgm:t>
    </dgm:pt>
    <dgm:pt modelId="{F517A80C-28A4-43F4-9AAD-324ABC46F9A4}">
      <dgm:prSet/>
      <dgm:spPr/>
      <dgm:t>
        <a:bodyPr/>
        <a:lstStyle/>
        <a:p>
          <a:r>
            <a:rPr lang="nb-NO"/>
            <a:t>Fordjuping i engelsk</a:t>
          </a:r>
          <a:endParaRPr lang="en-US"/>
        </a:p>
      </dgm:t>
    </dgm:pt>
    <dgm:pt modelId="{7513FF4D-F8D9-4CD7-B75D-B7ED9AAE0326}" type="parTrans" cxnId="{D3D6EFFF-39B7-46B3-99F1-0E98F45254BB}">
      <dgm:prSet/>
      <dgm:spPr/>
      <dgm:t>
        <a:bodyPr/>
        <a:lstStyle/>
        <a:p>
          <a:endParaRPr lang="en-US"/>
        </a:p>
      </dgm:t>
    </dgm:pt>
    <dgm:pt modelId="{F91D2CA8-702B-4DA1-85AA-03289F411BE9}" type="sibTrans" cxnId="{D3D6EFFF-39B7-46B3-99F1-0E98F45254BB}">
      <dgm:prSet/>
      <dgm:spPr/>
      <dgm:t>
        <a:bodyPr/>
        <a:lstStyle/>
        <a:p>
          <a:endParaRPr lang="en-US"/>
        </a:p>
      </dgm:t>
    </dgm:pt>
    <dgm:pt modelId="{CB5E31DE-F550-4A0B-86CC-27E36885AFB8}">
      <dgm:prSet/>
      <dgm:spPr/>
      <dgm:t>
        <a:bodyPr/>
        <a:lstStyle/>
        <a:p>
          <a:r>
            <a:rPr lang="nb-NO"/>
            <a:t>Arbeidslivsfag</a:t>
          </a:r>
          <a:endParaRPr lang="en-US"/>
        </a:p>
      </dgm:t>
    </dgm:pt>
    <dgm:pt modelId="{F90D9EDB-F396-47EB-9051-64142125B4AF}" type="parTrans" cxnId="{07CA9A8A-E86B-438E-9227-E0EABAAF62F9}">
      <dgm:prSet/>
      <dgm:spPr/>
      <dgm:t>
        <a:bodyPr/>
        <a:lstStyle/>
        <a:p>
          <a:endParaRPr lang="en-US"/>
        </a:p>
      </dgm:t>
    </dgm:pt>
    <dgm:pt modelId="{748C77DE-33E0-4048-9511-2CDA14B14906}" type="sibTrans" cxnId="{07CA9A8A-E86B-438E-9227-E0EABAAF62F9}">
      <dgm:prSet/>
      <dgm:spPr/>
      <dgm:t>
        <a:bodyPr/>
        <a:lstStyle/>
        <a:p>
          <a:endParaRPr lang="en-US"/>
        </a:p>
      </dgm:t>
    </dgm:pt>
    <dgm:pt modelId="{8430CA59-568A-4C62-AF8F-D6D8209186C5}">
      <dgm:prSet/>
      <dgm:spPr/>
      <dgm:t>
        <a:bodyPr/>
        <a:lstStyle/>
        <a:p>
          <a:r>
            <a:rPr lang="nb-NO"/>
            <a:t>Vel for alle 3 åra</a:t>
          </a:r>
          <a:endParaRPr lang="en-US"/>
        </a:p>
      </dgm:t>
    </dgm:pt>
    <dgm:pt modelId="{DD6BA736-FC10-4C63-BDB8-314325667787}" type="parTrans" cxnId="{E6698210-4BCB-47BF-BD90-795B948A58E6}">
      <dgm:prSet/>
      <dgm:spPr/>
      <dgm:t>
        <a:bodyPr/>
        <a:lstStyle/>
        <a:p>
          <a:endParaRPr lang="en-US"/>
        </a:p>
      </dgm:t>
    </dgm:pt>
    <dgm:pt modelId="{88B4003E-F165-4A4D-9E07-A08E800C7A7E}" type="sibTrans" cxnId="{E6698210-4BCB-47BF-BD90-795B948A58E6}">
      <dgm:prSet/>
      <dgm:spPr/>
      <dgm:t>
        <a:bodyPr/>
        <a:lstStyle/>
        <a:p>
          <a:endParaRPr lang="en-US"/>
        </a:p>
      </dgm:t>
    </dgm:pt>
    <dgm:pt modelId="{CA161FE1-E902-4E64-9077-65F6D42E7199}" type="pres">
      <dgm:prSet presAssocID="{BB079BBD-7638-4BE7-B7F1-103BA70279B2}" presName="vert0" presStyleCnt="0">
        <dgm:presLayoutVars>
          <dgm:dir/>
          <dgm:animOne val="branch"/>
          <dgm:animLvl val="lvl"/>
        </dgm:presLayoutVars>
      </dgm:prSet>
      <dgm:spPr/>
    </dgm:pt>
    <dgm:pt modelId="{60F0583C-0184-4A21-91FE-AB47442BCEE6}" type="pres">
      <dgm:prSet presAssocID="{230A108C-C63D-4416-9626-83FE26B2AE69}" presName="thickLine" presStyleLbl="alignNode1" presStyleIdx="0" presStyleCnt="5"/>
      <dgm:spPr/>
    </dgm:pt>
    <dgm:pt modelId="{145B0B1B-51EB-431D-B41A-8670148D670D}" type="pres">
      <dgm:prSet presAssocID="{230A108C-C63D-4416-9626-83FE26B2AE69}" presName="horz1" presStyleCnt="0"/>
      <dgm:spPr/>
    </dgm:pt>
    <dgm:pt modelId="{667F3EBD-39A0-4889-B8E7-9023CDDCB2CB}" type="pres">
      <dgm:prSet presAssocID="{230A108C-C63D-4416-9626-83FE26B2AE69}" presName="tx1" presStyleLbl="revTx" presStyleIdx="0" presStyleCnt="5"/>
      <dgm:spPr/>
    </dgm:pt>
    <dgm:pt modelId="{C2E50D78-1B16-45F1-8AF0-59ECD6BE744C}" type="pres">
      <dgm:prSet presAssocID="{230A108C-C63D-4416-9626-83FE26B2AE69}" presName="vert1" presStyleCnt="0"/>
      <dgm:spPr/>
    </dgm:pt>
    <dgm:pt modelId="{7EF05A4F-19BB-423C-8664-3AE33AE4E709}" type="pres">
      <dgm:prSet presAssocID="{7FFFDD97-8F6A-4222-A053-C8F3E270E258}" presName="thickLine" presStyleLbl="alignNode1" presStyleIdx="1" presStyleCnt="5"/>
      <dgm:spPr/>
    </dgm:pt>
    <dgm:pt modelId="{94A42A46-1545-44C6-83CB-E82E860E5B5D}" type="pres">
      <dgm:prSet presAssocID="{7FFFDD97-8F6A-4222-A053-C8F3E270E258}" presName="horz1" presStyleCnt="0"/>
      <dgm:spPr/>
    </dgm:pt>
    <dgm:pt modelId="{96077F01-3B04-4AD5-B3DE-88824074BAD4}" type="pres">
      <dgm:prSet presAssocID="{7FFFDD97-8F6A-4222-A053-C8F3E270E258}" presName="tx1" presStyleLbl="revTx" presStyleIdx="1" presStyleCnt="5"/>
      <dgm:spPr/>
    </dgm:pt>
    <dgm:pt modelId="{5811DFB0-EA98-4469-8633-146D2E51DC5B}" type="pres">
      <dgm:prSet presAssocID="{7FFFDD97-8F6A-4222-A053-C8F3E270E258}" presName="vert1" presStyleCnt="0"/>
      <dgm:spPr/>
    </dgm:pt>
    <dgm:pt modelId="{EF9B0E58-E5B8-48B9-B125-B1FE2F35DCF9}" type="pres">
      <dgm:prSet presAssocID="{F517A80C-28A4-43F4-9AAD-324ABC46F9A4}" presName="thickLine" presStyleLbl="alignNode1" presStyleIdx="2" presStyleCnt="5"/>
      <dgm:spPr/>
    </dgm:pt>
    <dgm:pt modelId="{88523B9C-EF1B-4D57-9AC9-93B64B0C35EC}" type="pres">
      <dgm:prSet presAssocID="{F517A80C-28A4-43F4-9AAD-324ABC46F9A4}" presName="horz1" presStyleCnt="0"/>
      <dgm:spPr/>
    </dgm:pt>
    <dgm:pt modelId="{3B14282A-2C1B-4404-883C-113C440CDA45}" type="pres">
      <dgm:prSet presAssocID="{F517A80C-28A4-43F4-9AAD-324ABC46F9A4}" presName="tx1" presStyleLbl="revTx" presStyleIdx="2" presStyleCnt="5"/>
      <dgm:spPr/>
    </dgm:pt>
    <dgm:pt modelId="{1DE3050A-1A53-4703-8B4C-8B5FA3D2814A}" type="pres">
      <dgm:prSet presAssocID="{F517A80C-28A4-43F4-9AAD-324ABC46F9A4}" presName="vert1" presStyleCnt="0"/>
      <dgm:spPr/>
    </dgm:pt>
    <dgm:pt modelId="{BDB7030F-193C-4C6C-84AE-65691944C3CC}" type="pres">
      <dgm:prSet presAssocID="{CB5E31DE-F550-4A0B-86CC-27E36885AFB8}" presName="thickLine" presStyleLbl="alignNode1" presStyleIdx="3" presStyleCnt="5"/>
      <dgm:spPr/>
    </dgm:pt>
    <dgm:pt modelId="{866C53AE-1E7B-47A8-9A34-828FA660756E}" type="pres">
      <dgm:prSet presAssocID="{CB5E31DE-F550-4A0B-86CC-27E36885AFB8}" presName="horz1" presStyleCnt="0"/>
      <dgm:spPr/>
    </dgm:pt>
    <dgm:pt modelId="{3C9D3011-9F9D-4CA5-A586-A3E6677B2C79}" type="pres">
      <dgm:prSet presAssocID="{CB5E31DE-F550-4A0B-86CC-27E36885AFB8}" presName="tx1" presStyleLbl="revTx" presStyleIdx="3" presStyleCnt="5"/>
      <dgm:spPr/>
    </dgm:pt>
    <dgm:pt modelId="{2A9B29BE-6F75-408C-A2C1-90796BD5BED6}" type="pres">
      <dgm:prSet presAssocID="{CB5E31DE-F550-4A0B-86CC-27E36885AFB8}" presName="vert1" presStyleCnt="0"/>
      <dgm:spPr/>
    </dgm:pt>
    <dgm:pt modelId="{D7604013-6A75-4F11-8D8A-49E91F017F15}" type="pres">
      <dgm:prSet presAssocID="{8430CA59-568A-4C62-AF8F-D6D8209186C5}" presName="thickLine" presStyleLbl="alignNode1" presStyleIdx="4" presStyleCnt="5"/>
      <dgm:spPr/>
    </dgm:pt>
    <dgm:pt modelId="{107FB5A5-80F7-4839-90F1-9D4BE5CE5768}" type="pres">
      <dgm:prSet presAssocID="{8430CA59-568A-4C62-AF8F-D6D8209186C5}" presName="horz1" presStyleCnt="0"/>
      <dgm:spPr/>
    </dgm:pt>
    <dgm:pt modelId="{09E48B5C-37F9-4FDA-A2D6-E31AB17CA473}" type="pres">
      <dgm:prSet presAssocID="{8430CA59-568A-4C62-AF8F-D6D8209186C5}" presName="tx1" presStyleLbl="revTx" presStyleIdx="4" presStyleCnt="5"/>
      <dgm:spPr/>
    </dgm:pt>
    <dgm:pt modelId="{8679077E-656B-42C8-B1DA-84F954BE190E}" type="pres">
      <dgm:prSet presAssocID="{8430CA59-568A-4C62-AF8F-D6D8209186C5}" presName="vert1" presStyleCnt="0"/>
      <dgm:spPr/>
    </dgm:pt>
  </dgm:ptLst>
  <dgm:cxnLst>
    <dgm:cxn modelId="{E6698210-4BCB-47BF-BD90-795B948A58E6}" srcId="{BB079BBD-7638-4BE7-B7F1-103BA70279B2}" destId="{8430CA59-568A-4C62-AF8F-D6D8209186C5}" srcOrd="4" destOrd="0" parTransId="{DD6BA736-FC10-4C63-BDB8-314325667787}" sibTransId="{88B4003E-F165-4A4D-9E07-A08E800C7A7E}"/>
    <dgm:cxn modelId="{88344C18-F0FF-4CFE-A53F-69345867E700}" type="presOf" srcId="{7FFFDD97-8F6A-4222-A053-C8F3E270E258}" destId="{96077F01-3B04-4AD5-B3DE-88824074BAD4}" srcOrd="0" destOrd="0" presId="urn:microsoft.com/office/officeart/2008/layout/LinedList"/>
    <dgm:cxn modelId="{89AF401E-730D-4D27-BD44-0C20DA8CB102}" type="presOf" srcId="{F517A80C-28A4-43F4-9AAD-324ABC46F9A4}" destId="{3B14282A-2C1B-4404-883C-113C440CDA45}" srcOrd="0" destOrd="0" presId="urn:microsoft.com/office/officeart/2008/layout/LinedList"/>
    <dgm:cxn modelId="{68455126-9CAA-4696-8AEF-48670C9CF559}" type="presOf" srcId="{8430CA59-568A-4C62-AF8F-D6D8209186C5}" destId="{09E48B5C-37F9-4FDA-A2D6-E31AB17CA473}" srcOrd="0" destOrd="0" presId="urn:microsoft.com/office/officeart/2008/layout/LinedList"/>
    <dgm:cxn modelId="{73449034-D2AD-4998-93AA-A6A433EB1B99}" type="presOf" srcId="{CB5E31DE-F550-4A0B-86CC-27E36885AFB8}" destId="{3C9D3011-9F9D-4CA5-A586-A3E6677B2C79}" srcOrd="0" destOrd="0" presId="urn:microsoft.com/office/officeart/2008/layout/LinedList"/>
    <dgm:cxn modelId="{15AAE33B-D098-4746-B7F3-893501BD141E}" srcId="{BB079BBD-7638-4BE7-B7F1-103BA70279B2}" destId="{230A108C-C63D-4416-9626-83FE26B2AE69}" srcOrd="0" destOrd="0" parTransId="{6F2DDBB4-2C60-433F-A305-DB829E79A0B6}" sibTransId="{ECEDD30F-14E0-4E54-8E6E-9314BA07AABC}"/>
    <dgm:cxn modelId="{12789F45-03F7-42CC-9D60-110F641F6D6F}" srcId="{BB079BBD-7638-4BE7-B7F1-103BA70279B2}" destId="{7FFFDD97-8F6A-4222-A053-C8F3E270E258}" srcOrd="1" destOrd="0" parTransId="{72035D2A-F107-4D01-A15E-EAFDBAFB80C1}" sibTransId="{AAF09C1A-2461-4084-92E5-1109266A78B3}"/>
    <dgm:cxn modelId="{72DB3E74-AA9F-4CC2-99FF-2585B82F13E6}" type="presOf" srcId="{230A108C-C63D-4416-9626-83FE26B2AE69}" destId="{667F3EBD-39A0-4889-B8E7-9023CDDCB2CB}" srcOrd="0" destOrd="0" presId="urn:microsoft.com/office/officeart/2008/layout/LinedList"/>
    <dgm:cxn modelId="{07CA9A8A-E86B-438E-9227-E0EABAAF62F9}" srcId="{BB079BBD-7638-4BE7-B7F1-103BA70279B2}" destId="{CB5E31DE-F550-4A0B-86CC-27E36885AFB8}" srcOrd="3" destOrd="0" parTransId="{F90D9EDB-F396-47EB-9051-64142125B4AF}" sibTransId="{748C77DE-33E0-4048-9511-2CDA14B14906}"/>
    <dgm:cxn modelId="{A0DA28B2-6728-4A32-B9EA-0649559227B8}" type="presOf" srcId="{BB079BBD-7638-4BE7-B7F1-103BA70279B2}" destId="{CA161FE1-E902-4E64-9077-65F6D42E7199}" srcOrd="0" destOrd="0" presId="urn:microsoft.com/office/officeart/2008/layout/LinedList"/>
    <dgm:cxn modelId="{D3D6EFFF-39B7-46B3-99F1-0E98F45254BB}" srcId="{BB079BBD-7638-4BE7-B7F1-103BA70279B2}" destId="{F517A80C-28A4-43F4-9AAD-324ABC46F9A4}" srcOrd="2" destOrd="0" parTransId="{7513FF4D-F8D9-4CD7-B75D-B7ED9AAE0326}" sibTransId="{F91D2CA8-702B-4DA1-85AA-03289F411BE9}"/>
    <dgm:cxn modelId="{80139A29-07F3-4BCD-90E8-3D20A0E5BC5A}" type="presParOf" srcId="{CA161FE1-E902-4E64-9077-65F6D42E7199}" destId="{60F0583C-0184-4A21-91FE-AB47442BCEE6}" srcOrd="0" destOrd="0" presId="urn:microsoft.com/office/officeart/2008/layout/LinedList"/>
    <dgm:cxn modelId="{D2F661FA-3608-410A-B44A-42C6029962FF}" type="presParOf" srcId="{CA161FE1-E902-4E64-9077-65F6D42E7199}" destId="{145B0B1B-51EB-431D-B41A-8670148D670D}" srcOrd="1" destOrd="0" presId="urn:microsoft.com/office/officeart/2008/layout/LinedList"/>
    <dgm:cxn modelId="{7AAD2CD5-59FC-4CD6-9AB0-3056F6410F6D}" type="presParOf" srcId="{145B0B1B-51EB-431D-B41A-8670148D670D}" destId="{667F3EBD-39A0-4889-B8E7-9023CDDCB2CB}" srcOrd="0" destOrd="0" presId="urn:microsoft.com/office/officeart/2008/layout/LinedList"/>
    <dgm:cxn modelId="{5EEC9411-6083-4E74-A68C-B82DD7EC64BF}" type="presParOf" srcId="{145B0B1B-51EB-431D-B41A-8670148D670D}" destId="{C2E50D78-1B16-45F1-8AF0-59ECD6BE744C}" srcOrd="1" destOrd="0" presId="urn:microsoft.com/office/officeart/2008/layout/LinedList"/>
    <dgm:cxn modelId="{418CFCBE-7EED-4096-B0DF-A8A3EA1DFBC0}" type="presParOf" srcId="{CA161FE1-E902-4E64-9077-65F6D42E7199}" destId="{7EF05A4F-19BB-423C-8664-3AE33AE4E709}" srcOrd="2" destOrd="0" presId="urn:microsoft.com/office/officeart/2008/layout/LinedList"/>
    <dgm:cxn modelId="{481090D1-5A6D-4A74-B46E-37824239FAA7}" type="presParOf" srcId="{CA161FE1-E902-4E64-9077-65F6D42E7199}" destId="{94A42A46-1545-44C6-83CB-E82E860E5B5D}" srcOrd="3" destOrd="0" presId="urn:microsoft.com/office/officeart/2008/layout/LinedList"/>
    <dgm:cxn modelId="{CBD07636-416B-493D-8346-3CE5B74678EB}" type="presParOf" srcId="{94A42A46-1545-44C6-83CB-E82E860E5B5D}" destId="{96077F01-3B04-4AD5-B3DE-88824074BAD4}" srcOrd="0" destOrd="0" presId="urn:microsoft.com/office/officeart/2008/layout/LinedList"/>
    <dgm:cxn modelId="{E2F25249-B327-4B32-BCBB-6D00972248F6}" type="presParOf" srcId="{94A42A46-1545-44C6-83CB-E82E860E5B5D}" destId="{5811DFB0-EA98-4469-8633-146D2E51DC5B}" srcOrd="1" destOrd="0" presId="urn:microsoft.com/office/officeart/2008/layout/LinedList"/>
    <dgm:cxn modelId="{848CBFBF-2247-42A5-8472-75306C54D44A}" type="presParOf" srcId="{CA161FE1-E902-4E64-9077-65F6D42E7199}" destId="{EF9B0E58-E5B8-48B9-B125-B1FE2F35DCF9}" srcOrd="4" destOrd="0" presId="urn:microsoft.com/office/officeart/2008/layout/LinedList"/>
    <dgm:cxn modelId="{0170D1FB-7CB8-45BD-959E-AA0A3D2ECB8C}" type="presParOf" srcId="{CA161FE1-E902-4E64-9077-65F6D42E7199}" destId="{88523B9C-EF1B-4D57-9AC9-93B64B0C35EC}" srcOrd="5" destOrd="0" presId="urn:microsoft.com/office/officeart/2008/layout/LinedList"/>
    <dgm:cxn modelId="{012C4EAF-C9A7-4117-857F-078910B0F244}" type="presParOf" srcId="{88523B9C-EF1B-4D57-9AC9-93B64B0C35EC}" destId="{3B14282A-2C1B-4404-883C-113C440CDA45}" srcOrd="0" destOrd="0" presId="urn:microsoft.com/office/officeart/2008/layout/LinedList"/>
    <dgm:cxn modelId="{551D486F-4DE2-44A3-AEFA-243F7EFF9464}" type="presParOf" srcId="{88523B9C-EF1B-4D57-9AC9-93B64B0C35EC}" destId="{1DE3050A-1A53-4703-8B4C-8B5FA3D2814A}" srcOrd="1" destOrd="0" presId="urn:microsoft.com/office/officeart/2008/layout/LinedList"/>
    <dgm:cxn modelId="{F4B6D8EB-B372-4CD9-A808-2477ECEB3600}" type="presParOf" srcId="{CA161FE1-E902-4E64-9077-65F6D42E7199}" destId="{BDB7030F-193C-4C6C-84AE-65691944C3CC}" srcOrd="6" destOrd="0" presId="urn:microsoft.com/office/officeart/2008/layout/LinedList"/>
    <dgm:cxn modelId="{AB57274C-F3C2-4AEA-B7DB-B952836F1340}" type="presParOf" srcId="{CA161FE1-E902-4E64-9077-65F6D42E7199}" destId="{866C53AE-1E7B-47A8-9A34-828FA660756E}" srcOrd="7" destOrd="0" presId="urn:microsoft.com/office/officeart/2008/layout/LinedList"/>
    <dgm:cxn modelId="{F614731E-9822-4CE8-B810-8564128508F9}" type="presParOf" srcId="{866C53AE-1E7B-47A8-9A34-828FA660756E}" destId="{3C9D3011-9F9D-4CA5-A586-A3E6677B2C79}" srcOrd="0" destOrd="0" presId="urn:microsoft.com/office/officeart/2008/layout/LinedList"/>
    <dgm:cxn modelId="{F3006D55-3ABF-4981-97FC-635E38FBB73D}" type="presParOf" srcId="{866C53AE-1E7B-47A8-9A34-828FA660756E}" destId="{2A9B29BE-6F75-408C-A2C1-90796BD5BED6}" srcOrd="1" destOrd="0" presId="urn:microsoft.com/office/officeart/2008/layout/LinedList"/>
    <dgm:cxn modelId="{455C7F1B-12FC-46D2-98CB-11A6C6124D58}" type="presParOf" srcId="{CA161FE1-E902-4E64-9077-65F6D42E7199}" destId="{D7604013-6A75-4F11-8D8A-49E91F017F15}" srcOrd="8" destOrd="0" presId="urn:microsoft.com/office/officeart/2008/layout/LinedList"/>
    <dgm:cxn modelId="{F1E3A286-EE9C-415B-AA4D-2F2A4512A86A}" type="presParOf" srcId="{CA161FE1-E902-4E64-9077-65F6D42E7199}" destId="{107FB5A5-80F7-4839-90F1-9D4BE5CE5768}" srcOrd="9" destOrd="0" presId="urn:microsoft.com/office/officeart/2008/layout/LinedList"/>
    <dgm:cxn modelId="{C00C7E1F-149C-491F-BB6E-D55631061818}" type="presParOf" srcId="{107FB5A5-80F7-4839-90F1-9D4BE5CE5768}" destId="{09E48B5C-37F9-4FDA-A2D6-E31AB17CA473}" srcOrd="0" destOrd="0" presId="urn:microsoft.com/office/officeart/2008/layout/LinedList"/>
    <dgm:cxn modelId="{F1ECDD35-D165-4879-973B-087E954099C6}" type="presParOf" srcId="{107FB5A5-80F7-4839-90F1-9D4BE5CE5768}" destId="{8679077E-656B-42C8-B1DA-84F954BE190E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6D0A817-DDDB-478C-B75F-271DA0F32974}" type="doc">
      <dgm:prSet loTypeId="urn:microsoft.com/office/officeart/2005/8/layout/default" loCatId="list" qsTypeId="urn:microsoft.com/office/officeart/2005/8/quickstyle/simple4" qsCatId="simple" csTypeId="urn:microsoft.com/office/officeart/2005/8/colors/colorful1" csCatId="colorful"/>
      <dgm:spPr/>
      <dgm:t>
        <a:bodyPr/>
        <a:lstStyle/>
        <a:p>
          <a:endParaRPr lang="en-US"/>
        </a:p>
      </dgm:t>
    </dgm:pt>
    <dgm:pt modelId="{5B2968EB-8E2F-4464-92F1-8B3876E8F900}">
      <dgm:prSet/>
      <dgm:spPr/>
      <dgm:t>
        <a:bodyPr/>
        <a:lstStyle/>
        <a:p>
          <a:r>
            <a:rPr lang="nb-NO"/>
            <a:t>Fysisk aktivitet og helse</a:t>
          </a:r>
          <a:endParaRPr lang="en-US"/>
        </a:p>
      </dgm:t>
    </dgm:pt>
    <dgm:pt modelId="{D311AAC7-352E-49CA-B551-3B3D7C4FF754}" type="parTrans" cxnId="{E05323D2-8696-40C6-96C0-A53C52899D2D}">
      <dgm:prSet/>
      <dgm:spPr/>
      <dgm:t>
        <a:bodyPr/>
        <a:lstStyle/>
        <a:p>
          <a:endParaRPr lang="en-US"/>
        </a:p>
      </dgm:t>
    </dgm:pt>
    <dgm:pt modelId="{45582919-84A2-4E87-A8AA-0CB166650302}" type="sibTrans" cxnId="{E05323D2-8696-40C6-96C0-A53C52899D2D}">
      <dgm:prSet/>
      <dgm:spPr/>
      <dgm:t>
        <a:bodyPr/>
        <a:lstStyle/>
        <a:p>
          <a:endParaRPr lang="en-US"/>
        </a:p>
      </dgm:t>
    </dgm:pt>
    <dgm:pt modelId="{278B6460-1A01-47B7-A878-9A1A6B50CC3D}">
      <dgm:prSet/>
      <dgm:spPr/>
      <dgm:t>
        <a:bodyPr/>
        <a:lstStyle/>
        <a:p>
          <a:r>
            <a:rPr lang="nb-NO"/>
            <a:t>Friluftsliv</a:t>
          </a:r>
          <a:endParaRPr lang="en-US"/>
        </a:p>
      </dgm:t>
    </dgm:pt>
    <dgm:pt modelId="{96C8BCA1-2CEC-4457-A751-34F0EC71B2BC}" type="parTrans" cxnId="{BF3D2DA1-2AA1-4FED-985F-92C5F935A60A}">
      <dgm:prSet/>
      <dgm:spPr/>
      <dgm:t>
        <a:bodyPr/>
        <a:lstStyle/>
        <a:p>
          <a:endParaRPr lang="en-US"/>
        </a:p>
      </dgm:t>
    </dgm:pt>
    <dgm:pt modelId="{71F0828C-FB9D-4E5E-BA02-3E8F8612F37F}" type="sibTrans" cxnId="{BF3D2DA1-2AA1-4FED-985F-92C5F935A60A}">
      <dgm:prSet/>
      <dgm:spPr/>
      <dgm:t>
        <a:bodyPr/>
        <a:lstStyle/>
        <a:p>
          <a:endParaRPr lang="en-US"/>
        </a:p>
      </dgm:t>
    </dgm:pt>
    <dgm:pt modelId="{FD235787-0714-4833-B9EF-78F95125AD25}">
      <dgm:prSet/>
      <dgm:spPr/>
      <dgm:t>
        <a:bodyPr/>
        <a:lstStyle/>
        <a:p>
          <a:r>
            <a:rPr lang="nb-NO"/>
            <a:t>Design og redesign</a:t>
          </a:r>
          <a:endParaRPr lang="en-US"/>
        </a:p>
      </dgm:t>
    </dgm:pt>
    <dgm:pt modelId="{ADEB9D3A-B944-41D2-BDB1-27F3C6926867}" type="parTrans" cxnId="{1DCBB4C0-5F63-462F-837F-3DADA735E196}">
      <dgm:prSet/>
      <dgm:spPr/>
      <dgm:t>
        <a:bodyPr/>
        <a:lstStyle/>
        <a:p>
          <a:endParaRPr lang="en-US"/>
        </a:p>
      </dgm:t>
    </dgm:pt>
    <dgm:pt modelId="{91BAF927-74DB-4003-8006-E29BF5A393AF}" type="sibTrans" cxnId="{1DCBB4C0-5F63-462F-837F-3DADA735E196}">
      <dgm:prSet/>
      <dgm:spPr/>
      <dgm:t>
        <a:bodyPr/>
        <a:lstStyle/>
        <a:p>
          <a:endParaRPr lang="en-US"/>
        </a:p>
      </dgm:t>
    </dgm:pt>
    <dgm:pt modelId="{22AD6C54-7833-4B3C-96D4-F822965E16D1}">
      <dgm:prSet/>
      <dgm:spPr/>
      <dgm:t>
        <a:bodyPr/>
        <a:lstStyle/>
        <a:p>
          <a:r>
            <a:rPr lang="nb-NO"/>
            <a:t>Programmering</a:t>
          </a:r>
          <a:endParaRPr lang="en-US"/>
        </a:p>
      </dgm:t>
    </dgm:pt>
    <dgm:pt modelId="{53DE93D0-4C6D-45BF-A402-1FC87731EFCB}" type="parTrans" cxnId="{8A51A309-398E-49B9-A01F-4E92C541D3C8}">
      <dgm:prSet/>
      <dgm:spPr/>
      <dgm:t>
        <a:bodyPr/>
        <a:lstStyle/>
        <a:p>
          <a:endParaRPr lang="en-US"/>
        </a:p>
      </dgm:t>
    </dgm:pt>
    <dgm:pt modelId="{3A571659-2F72-4713-BE6F-5F5A43FED0B5}" type="sibTrans" cxnId="{8A51A309-398E-49B9-A01F-4E92C541D3C8}">
      <dgm:prSet/>
      <dgm:spPr/>
      <dgm:t>
        <a:bodyPr/>
        <a:lstStyle/>
        <a:p>
          <a:endParaRPr lang="en-US"/>
        </a:p>
      </dgm:t>
    </dgm:pt>
    <dgm:pt modelId="{2741D55F-F9B6-48F9-BA5C-F42FA7CB97BB}">
      <dgm:prSet/>
      <dgm:spPr/>
      <dgm:t>
        <a:bodyPr/>
        <a:lstStyle/>
        <a:p>
          <a:r>
            <a:rPr lang="nb-NO"/>
            <a:t>Innsats for andre</a:t>
          </a:r>
          <a:endParaRPr lang="en-US"/>
        </a:p>
      </dgm:t>
    </dgm:pt>
    <dgm:pt modelId="{F7D8A888-085A-48C2-AC7B-F94B5567ABB7}" type="parTrans" cxnId="{EBACCE63-33E1-4AC6-8B23-2B839DD842D1}">
      <dgm:prSet/>
      <dgm:spPr/>
      <dgm:t>
        <a:bodyPr/>
        <a:lstStyle/>
        <a:p>
          <a:endParaRPr lang="en-US"/>
        </a:p>
      </dgm:t>
    </dgm:pt>
    <dgm:pt modelId="{3B5B310B-9E95-4F74-B89B-F5CD0F5DC084}" type="sibTrans" cxnId="{EBACCE63-33E1-4AC6-8B23-2B839DD842D1}">
      <dgm:prSet/>
      <dgm:spPr/>
      <dgm:t>
        <a:bodyPr/>
        <a:lstStyle/>
        <a:p>
          <a:endParaRPr lang="en-US"/>
        </a:p>
      </dgm:t>
    </dgm:pt>
    <dgm:pt modelId="{8E71C8ED-1DB1-4F01-8539-5AF067C373B4}">
      <dgm:prSet/>
      <dgm:spPr/>
      <dgm:t>
        <a:bodyPr/>
        <a:lstStyle/>
        <a:p>
          <a:r>
            <a:rPr lang="nb-NO"/>
            <a:t>Produksjon for scene</a:t>
          </a:r>
          <a:endParaRPr lang="en-US"/>
        </a:p>
      </dgm:t>
    </dgm:pt>
    <dgm:pt modelId="{50DB5DCD-558A-42D5-86B4-4F3EEFA6A274}" type="parTrans" cxnId="{48703F68-9238-4573-B235-1A0090C0EA49}">
      <dgm:prSet/>
      <dgm:spPr/>
      <dgm:t>
        <a:bodyPr/>
        <a:lstStyle/>
        <a:p>
          <a:endParaRPr lang="en-US"/>
        </a:p>
      </dgm:t>
    </dgm:pt>
    <dgm:pt modelId="{AB0D92BA-6D54-49EA-9483-DABF00387596}" type="sibTrans" cxnId="{48703F68-9238-4573-B235-1A0090C0EA49}">
      <dgm:prSet/>
      <dgm:spPr/>
      <dgm:t>
        <a:bodyPr/>
        <a:lstStyle/>
        <a:p>
          <a:endParaRPr lang="en-US"/>
        </a:p>
      </dgm:t>
    </dgm:pt>
    <dgm:pt modelId="{2B2161C1-2DC8-4ADF-BEC3-6AB63672F20A}">
      <dgm:prSet/>
      <dgm:spPr/>
      <dgm:t>
        <a:bodyPr/>
        <a:lstStyle/>
        <a:p>
          <a:r>
            <a:rPr lang="nb-NO"/>
            <a:t>Vel for 1 år</a:t>
          </a:r>
          <a:endParaRPr lang="en-US"/>
        </a:p>
      </dgm:t>
    </dgm:pt>
    <dgm:pt modelId="{C85CA28D-50E7-4A33-BD8B-79968DD2B12C}" type="parTrans" cxnId="{25032E12-2057-437B-BE82-DF91C59BB83C}">
      <dgm:prSet/>
      <dgm:spPr/>
      <dgm:t>
        <a:bodyPr/>
        <a:lstStyle/>
        <a:p>
          <a:endParaRPr lang="en-US"/>
        </a:p>
      </dgm:t>
    </dgm:pt>
    <dgm:pt modelId="{7168D105-BD22-456C-9079-72014A223840}" type="sibTrans" cxnId="{25032E12-2057-437B-BE82-DF91C59BB83C}">
      <dgm:prSet/>
      <dgm:spPr/>
      <dgm:t>
        <a:bodyPr/>
        <a:lstStyle/>
        <a:p>
          <a:endParaRPr lang="en-US"/>
        </a:p>
      </dgm:t>
    </dgm:pt>
    <dgm:pt modelId="{19665CDC-FA94-4D95-A649-FF395988D13B}" type="pres">
      <dgm:prSet presAssocID="{56D0A817-DDDB-478C-B75F-271DA0F32974}" presName="diagram" presStyleCnt="0">
        <dgm:presLayoutVars>
          <dgm:dir/>
          <dgm:resizeHandles val="exact"/>
        </dgm:presLayoutVars>
      </dgm:prSet>
      <dgm:spPr/>
    </dgm:pt>
    <dgm:pt modelId="{6B4B6C7A-455C-4FCA-BFDD-0817AD8D940E}" type="pres">
      <dgm:prSet presAssocID="{5B2968EB-8E2F-4464-92F1-8B3876E8F900}" presName="node" presStyleLbl="node1" presStyleIdx="0" presStyleCnt="7">
        <dgm:presLayoutVars>
          <dgm:bulletEnabled val="1"/>
        </dgm:presLayoutVars>
      </dgm:prSet>
      <dgm:spPr/>
    </dgm:pt>
    <dgm:pt modelId="{1ED72D7D-66AA-4192-86CD-14CF855B0122}" type="pres">
      <dgm:prSet presAssocID="{45582919-84A2-4E87-A8AA-0CB166650302}" presName="sibTrans" presStyleCnt="0"/>
      <dgm:spPr/>
    </dgm:pt>
    <dgm:pt modelId="{2CD70052-F86C-4824-AACC-278F245F979D}" type="pres">
      <dgm:prSet presAssocID="{278B6460-1A01-47B7-A878-9A1A6B50CC3D}" presName="node" presStyleLbl="node1" presStyleIdx="1" presStyleCnt="7">
        <dgm:presLayoutVars>
          <dgm:bulletEnabled val="1"/>
        </dgm:presLayoutVars>
      </dgm:prSet>
      <dgm:spPr/>
    </dgm:pt>
    <dgm:pt modelId="{DD5E23EC-62C1-4255-BB6E-4D583D920D98}" type="pres">
      <dgm:prSet presAssocID="{71F0828C-FB9D-4E5E-BA02-3E8F8612F37F}" presName="sibTrans" presStyleCnt="0"/>
      <dgm:spPr/>
    </dgm:pt>
    <dgm:pt modelId="{B668E519-6AC5-4EE5-A365-13CA5FD33B05}" type="pres">
      <dgm:prSet presAssocID="{FD235787-0714-4833-B9EF-78F95125AD25}" presName="node" presStyleLbl="node1" presStyleIdx="2" presStyleCnt="7">
        <dgm:presLayoutVars>
          <dgm:bulletEnabled val="1"/>
        </dgm:presLayoutVars>
      </dgm:prSet>
      <dgm:spPr/>
    </dgm:pt>
    <dgm:pt modelId="{A152CAE4-EC0E-4937-A20E-6D577AA6D257}" type="pres">
      <dgm:prSet presAssocID="{91BAF927-74DB-4003-8006-E29BF5A393AF}" presName="sibTrans" presStyleCnt="0"/>
      <dgm:spPr/>
    </dgm:pt>
    <dgm:pt modelId="{0DAF6927-E2CB-45E7-8EC0-5B36FD8D91F8}" type="pres">
      <dgm:prSet presAssocID="{22AD6C54-7833-4B3C-96D4-F822965E16D1}" presName="node" presStyleLbl="node1" presStyleIdx="3" presStyleCnt="7">
        <dgm:presLayoutVars>
          <dgm:bulletEnabled val="1"/>
        </dgm:presLayoutVars>
      </dgm:prSet>
      <dgm:spPr/>
    </dgm:pt>
    <dgm:pt modelId="{770A7A0B-4A86-4DE3-88E0-41F1190C5EEF}" type="pres">
      <dgm:prSet presAssocID="{3A571659-2F72-4713-BE6F-5F5A43FED0B5}" presName="sibTrans" presStyleCnt="0"/>
      <dgm:spPr/>
    </dgm:pt>
    <dgm:pt modelId="{8E3D04DC-3792-4777-8776-80B707E8469E}" type="pres">
      <dgm:prSet presAssocID="{2741D55F-F9B6-48F9-BA5C-F42FA7CB97BB}" presName="node" presStyleLbl="node1" presStyleIdx="4" presStyleCnt="7">
        <dgm:presLayoutVars>
          <dgm:bulletEnabled val="1"/>
        </dgm:presLayoutVars>
      </dgm:prSet>
      <dgm:spPr/>
    </dgm:pt>
    <dgm:pt modelId="{9153E9ED-4E54-4450-9EAA-05496874963F}" type="pres">
      <dgm:prSet presAssocID="{3B5B310B-9E95-4F74-B89B-F5CD0F5DC084}" presName="sibTrans" presStyleCnt="0"/>
      <dgm:spPr/>
    </dgm:pt>
    <dgm:pt modelId="{968B75B1-35CD-40A4-8BC5-FBB345F5A44A}" type="pres">
      <dgm:prSet presAssocID="{8E71C8ED-1DB1-4F01-8539-5AF067C373B4}" presName="node" presStyleLbl="node1" presStyleIdx="5" presStyleCnt="7">
        <dgm:presLayoutVars>
          <dgm:bulletEnabled val="1"/>
        </dgm:presLayoutVars>
      </dgm:prSet>
      <dgm:spPr/>
    </dgm:pt>
    <dgm:pt modelId="{6827BB44-54E3-4674-9ED4-B5250737082D}" type="pres">
      <dgm:prSet presAssocID="{AB0D92BA-6D54-49EA-9483-DABF00387596}" presName="sibTrans" presStyleCnt="0"/>
      <dgm:spPr/>
    </dgm:pt>
    <dgm:pt modelId="{63CD6109-E1A3-49EF-8B49-86108BD29A0D}" type="pres">
      <dgm:prSet presAssocID="{2B2161C1-2DC8-4ADF-BEC3-6AB63672F20A}" presName="node" presStyleLbl="node1" presStyleIdx="6" presStyleCnt="7">
        <dgm:presLayoutVars>
          <dgm:bulletEnabled val="1"/>
        </dgm:presLayoutVars>
      </dgm:prSet>
      <dgm:spPr/>
    </dgm:pt>
  </dgm:ptLst>
  <dgm:cxnLst>
    <dgm:cxn modelId="{8A51A309-398E-49B9-A01F-4E92C541D3C8}" srcId="{56D0A817-DDDB-478C-B75F-271DA0F32974}" destId="{22AD6C54-7833-4B3C-96D4-F822965E16D1}" srcOrd="3" destOrd="0" parTransId="{53DE93D0-4C6D-45BF-A402-1FC87731EFCB}" sibTransId="{3A571659-2F72-4713-BE6F-5F5A43FED0B5}"/>
    <dgm:cxn modelId="{25032E12-2057-437B-BE82-DF91C59BB83C}" srcId="{56D0A817-DDDB-478C-B75F-271DA0F32974}" destId="{2B2161C1-2DC8-4ADF-BEC3-6AB63672F20A}" srcOrd="6" destOrd="0" parTransId="{C85CA28D-50E7-4A33-BD8B-79968DD2B12C}" sibTransId="{7168D105-BD22-456C-9079-72014A223840}"/>
    <dgm:cxn modelId="{5E386930-3511-4103-8734-0D14998414C9}" type="presOf" srcId="{2741D55F-F9B6-48F9-BA5C-F42FA7CB97BB}" destId="{8E3D04DC-3792-4777-8776-80B707E8469E}" srcOrd="0" destOrd="0" presId="urn:microsoft.com/office/officeart/2005/8/layout/default"/>
    <dgm:cxn modelId="{EBACCE63-33E1-4AC6-8B23-2B839DD842D1}" srcId="{56D0A817-DDDB-478C-B75F-271DA0F32974}" destId="{2741D55F-F9B6-48F9-BA5C-F42FA7CB97BB}" srcOrd="4" destOrd="0" parTransId="{F7D8A888-085A-48C2-AC7B-F94B5567ABB7}" sibTransId="{3B5B310B-9E95-4F74-B89B-F5CD0F5DC084}"/>
    <dgm:cxn modelId="{48703F68-9238-4573-B235-1A0090C0EA49}" srcId="{56D0A817-DDDB-478C-B75F-271DA0F32974}" destId="{8E71C8ED-1DB1-4F01-8539-5AF067C373B4}" srcOrd="5" destOrd="0" parTransId="{50DB5DCD-558A-42D5-86B4-4F3EEFA6A274}" sibTransId="{AB0D92BA-6D54-49EA-9483-DABF00387596}"/>
    <dgm:cxn modelId="{BF86EC4C-DF9E-4678-B578-3A25CEFF2F12}" type="presOf" srcId="{5B2968EB-8E2F-4464-92F1-8B3876E8F900}" destId="{6B4B6C7A-455C-4FCA-BFDD-0817AD8D940E}" srcOrd="0" destOrd="0" presId="urn:microsoft.com/office/officeart/2005/8/layout/default"/>
    <dgm:cxn modelId="{125CE177-EC59-4E9D-9DD4-FC7D46513863}" type="presOf" srcId="{2B2161C1-2DC8-4ADF-BEC3-6AB63672F20A}" destId="{63CD6109-E1A3-49EF-8B49-86108BD29A0D}" srcOrd="0" destOrd="0" presId="urn:microsoft.com/office/officeart/2005/8/layout/default"/>
    <dgm:cxn modelId="{41E6A678-2251-4555-BF96-B7F2B4EF0D2C}" type="presOf" srcId="{56D0A817-DDDB-478C-B75F-271DA0F32974}" destId="{19665CDC-FA94-4D95-A649-FF395988D13B}" srcOrd="0" destOrd="0" presId="urn:microsoft.com/office/officeart/2005/8/layout/default"/>
    <dgm:cxn modelId="{3720FE92-ABA6-4951-92AB-BC1326F6E624}" type="presOf" srcId="{278B6460-1A01-47B7-A878-9A1A6B50CC3D}" destId="{2CD70052-F86C-4824-AACC-278F245F979D}" srcOrd="0" destOrd="0" presId="urn:microsoft.com/office/officeart/2005/8/layout/default"/>
    <dgm:cxn modelId="{BF3D2DA1-2AA1-4FED-985F-92C5F935A60A}" srcId="{56D0A817-DDDB-478C-B75F-271DA0F32974}" destId="{278B6460-1A01-47B7-A878-9A1A6B50CC3D}" srcOrd="1" destOrd="0" parTransId="{96C8BCA1-2CEC-4457-A751-34F0EC71B2BC}" sibTransId="{71F0828C-FB9D-4E5E-BA02-3E8F8612F37F}"/>
    <dgm:cxn modelId="{1DCBB4C0-5F63-462F-837F-3DADA735E196}" srcId="{56D0A817-DDDB-478C-B75F-271DA0F32974}" destId="{FD235787-0714-4833-B9EF-78F95125AD25}" srcOrd="2" destOrd="0" parTransId="{ADEB9D3A-B944-41D2-BDB1-27F3C6926867}" sibTransId="{91BAF927-74DB-4003-8006-E29BF5A393AF}"/>
    <dgm:cxn modelId="{6E01DDCF-F3D6-4D1F-9259-9DFDA0954A1F}" type="presOf" srcId="{22AD6C54-7833-4B3C-96D4-F822965E16D1}" destId="{0DAF6927-E2CB-45E7-8EC0-5B36FD8D91F8}" srcOrd="0" destOrd="0" presId="urn:microsoft.com/office/officeart/2005/8/layout/default"/>
    <dgm:cxn modelId="{E05323D2-8696-40C6-96C0-A53C52899D2D}" srcId="{56D0A817-DDDB-478C-B75F-271DA0F32974}" destId="{5B2968EB-8E2F-4464-92F1-8B3876E8F900}" srcOrd="0" destOrd="0" parTransId="{D311AAC7-352E-49CA-B551-3B3D7C4FF754}" sibTransId="{45582919-84A2-4E87-A8AA-0CB166650302}"/>
    <dgm:cxn modelId="{9DE8AED4-9839-489A-88D0-91F0A9E2C80E}" type="presOf" srcId="{8E71C8ED-1DB1-4F01-8539-5AF067C373B4}" destId="{968B75B1-35CD-40A4-8BC5-FBB345F5A44A}" srcOrd="0" destOrd="0" presId="urn:microsoft.com/office/officeart/2005/8/layout/default"/>
    <dgm:cxn modelId="{A953A3DD-6A2A-479C-AA84-1985DD5DD158}" type="presOf" srcId="{FD235787-0714-4833-B9EF-78F95125AD25}" destId="{B668E519-6AC5-4EE5-A365-13CA5FD33B05}" srcOrd="0" destOrd="0" presId="urn:microsoft.com/office/officeart/2005/8/layout/default"/>
    <dgm:cxn modelId="{512D8DC4-7E93-420F-ADA9-EAB9B69E9AF8}" type="presParOf" srcId="{19665CDC-FA94-4D95-A649-FF395988D13B}" destId="{6B4B6C7A-455C-4FCA-BFDD-0817AD8D940E}" srcOrd="0" destOrd="0" presId="urn:microsoft.com/office/officeart/2005/8/layout/default"/>
    <dgm:cxn modelId="{5399B8D3-BB30-473E-9785-534ECE93CD5C}" type="presParOf" srcId="{19665CDC-FA94-4D95-A649-FF395988D13B}" destId="{1ED72D7D-66AA-4192-86CD-14CF855B0122}" srcOrd="1" destOrd="0" presId="urn:microsoft.com/office/officeart/2005/8/layout/default"/>
    <dgm:cxn modelId="{D6648F30-E3E2-4268-80A5-DA6EC2ECA221}" type="presParOf" srcId="{19665CDC-FA94-4D95-A649-FF395988D13B}" destId="{2CD70052-F86C-4824-AACC-278F245F979D}" srcOrd="2" destOrd="0" presId="urn:microsoft.com/office/officeart/2005/8/layout/default"/>
    <dgm:cxn modelId="{43EAA4C9-CD8A-40A9-95F6-AFD2D8E2A057}" type="presParOf" srcId="{19665CDC-FA94-4D95-A649-FF395988D13B}" destId="{DD5E23EC-62C1-4255-BB6E-4D583D920D98}" srcOrd="3" destOrd="0" presId="urn:microsoft.com/office/officeart/2005/8/layout/default"/>
    <dgm:cxn modelId="{AB5592C6-D655-4FED-8231-6E4661B472D9}" type="presParOf" srcId="{19665CDC-FA94-4D95-A649-FF395988D13B}" destId="{B668E519-6AC5-4EE5-A365-13CA5FD33B05}" srcOrd="4" destOrd="0" presId="urn:microsoft.com/office/officeart/2005/8/layout/default"/>
    <dgm:cxn modelId="{D04E26C0-7F45-4481-82BD-07736D43C03D}" type="presParOf" srcId="{19665CDC-FA94-4D95-A649-FF395988D13B}" destId="{A152CAE4-EC0E-4937-A20E-6D577AA6D257}" srcOrd="5" destOrd="0" presId="urn:microsoft.com/office/officeart/2005/8/layout/default"/>
    <dgm:cxn modelId="{91501115-716D-4D93-BFB9-4774151F1007}" type="presParOf" srcId="{19665CDC-FA94-4D95-A649-FF395988D13B}" destId="{0DAF6927-E2CB-45E7-8EC0-5B36FD8D91F8}" srcOrd="6" destOrd="0" presId="urn:microsoft.com/office/officeart/2005/8/layout/default"/>
    <dgm:cxn modelId="{629A0BC7-477F-40E9-A6F3-7D5D78068028}" type="presParOf" srcId="{19665CDC-FA94-4D95-A649-FF395988D13B}" destId="{770A7A0B-4A86-4DE3-88E0-41F1190C5EEF}" srcOrd="7" destOrd="0" presId="urn:microsoft.com/office/officeart/2005/8/layout/default"/>
    <dgm:cxn modelId="{F7BBAD0A-7939-4AD2-A184-2D77C4FDD39E}" type="presParOf" srcId="{19665CDC-FA94-4D95-A649-FF395988D13B}" destId="{8E3D04DC-3792-4777-8776-80B707E8469E}" srcOrd="8" destOrd="0" presId="urn:microsoft.com/office/officeart/2005/8/layout/default"/>
    <dgm:cxn modelId="{D826A89D-6738-4C2F-A0F9-963100ABB4FE}" type="presParOf" srcId="{19665CDC-FA94-4D95-A649-FF395988D13B}" destId="{9153E9ED-4E54-4450-9EAA-05496874963F}" srcOrd="9" destOrd="0" presId="urn:microsoft.com/office/officeart/2005/8/layout/default"/>
    <dgm:cxn modelId="{D03650B4-05FF-4A7E-B733-D2F8838145FD}" type="presParOf" srcId="{19665CDC-FA94-4D95-A649-FF395988D13B}" destId="{968B75B1-35CD-40A4-8BC5-FBB345F5A44A}" srcOrd="10" destOrd="0" presId="urn:microsoft.com/office/officeart/2005/8/layout/default"/>
    <dgm:cxn modelId="{AF1957E3-7794-4F1F-BD94-C9701856B705}" type="presParOf" srcId="{19665CDC-FA94-4D95-A649-FF395988D13B}" destId="{6827BB44-54E3-4674-9ED4-B5250737082D}" srcOrd="11" destOrd="0" presId="urn:microsoft.com/office/officeart/2005/8/layout/default"/>
    <dgm:cxn modelId="{6F76B1CB-4304-41F1-A126-CFC514B3C1EF}" type="presParOf" srcId="{19665CDC-FA94-4D95-A649-FF395988D13B}" destId="{63CD6109-E1A3-49EF-8B49-86108BD29A0D}" srcOrd="12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BDF716F-3850-4378-9C4C-3451EBE95ADC}" type="doc">
      <dgm:prSet loTypeId="urn:microsoft.com/office/officeart/2008/layout/LinedList" loCatId="list" qsTypeId="urn:microsoft.com/office/officeart/2005/8/quickstyle/simple4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B2B09461-C2E6-4A0A-8E95-1C4906DE3DB3}">
      <dgm:prSet/>
      <dgm:spPr/>
      <dgm:t>
        <a:bodyPr/>
        <a:lstStyle/>
        <a:p>
          <a:r>
            <a:rPr lang="nb-NO"/>
            <a:t>Fordele guttar og jenter</a:t>
          </a:r>
          <a:endParaRPr lang="en-US"/>
        </a:p>
      </dgm:t>
    </dgm:pt>
    <dgm:pt modelId="{46E65560-0077-4F29-A9F7-E4F6126D465E}" type="parTrans" cxnId="{2C4423E0-4350-4FF6-8A16-9CF7795066A3}">
      <dgm:prSet/>
      <dgm:spPr/>
      <dgm:t>
        <a:bodyPr/>
        <a:lstStyle/>
        <a:p>
          <a:endParaRPr lang="en-US"/>
        </a:p>
      </dgm:t>
    </dgm:pt>
    <dgm:pt modelId="{78D5D14A-B38F-49AF-A453-A5CB3A57AEE9}" type="sibTrans" cxnId="{2C4423E0-4350-4FF6-8A16-9CF7795066A3}">
      <dgm:prSet/>
      <dgm:spPr/>
      <dgm:t>
        <a:bodyPr/>
        <a:lstStyle/>
        <a:p>
          <a:endParaRPr lang="en-US"/>
        </a:p>
      </dgm:t>
    </dgm:pt>
    <dgm:pt modelId="{07AB9F3E-8014-48ED-ADD0-E56B5679D2AA}">
      <dgm:prSet/>
      <dgm:spPr/>
      <dgm:t>
        <a:bodyPr/>
        <a:lstStyle/>
        <a:p>
          <a:r>
            <a:rPr lang="nb-NO"/>
            <a:t>Elevar frå alle skulane i alle klassane</a:t>
          </a:r>
          <a:endParaRPr lang="en-US"/>
        </a:p>
      </dgm:t>
    </dgm:pt>
    <dgm:pt modelId="{DBA7BEDF-90F3-4BE8-BEC2-8B39505E64B3}" type="parTrans" cxnId="{F13E43C5-0372-49EF-B9DC-2E0D5E9AAD33}">
      <dgm:prSet/>
      <dgm:spPr/>
      <dgm:t>
        <a:bodyPr/>
        <a:lstStyle/>
        <a:p>
          <a:endParaRPr lang="en-US"/>
        </a:p>
      </dgm:t>
    </dgm:pt>
    <dgm:pt modelId="{44CEA285-2856-4BC9-84AE-7217CEBF011D}" type="sibTrans" cxnId="{F13E43C5-0372-49EF-B9DC-2E0D5E9AAD33}">
      <dgm:prSet/>
      <dgm:spPr/>
      <dgm:t>
        <a:bodyPr/>
        <a:lstStyle/>
        <a:p>
          <a:endParaRPr lang="en-US"/>
        </a:p>
      </dgm:t>
    </dgm:pt>
    <dgm:pt modelId="{B10C5D51-3490-417A-A00C-0EDDF8A3319E}">
      <dgm:prSet/>
      <dgm:spPr/>
      <dgm:t>
        <a:bodyPr/>
        <a:lstStyle/>
        <a:p>
          <a:r>
            <a:rPr lang="nb-NO"/>
            <a:t>Ingen får velje kven dei vil gå saman med</a:t>
          </a:r>
          <a:endParaRPr lang="en-US"/>
        </a:p>
      </dgm:t>
    </dgm:pt>
    <dgm:pt modelId="{3810B8C6-3C5B-4BA8-B5BB-8855EC26B94E}" type="parTrans" cxnId="{2CF9EEAB-C03C-4E95-AE7B-E6ACF4B31AD7}">
      <dgm:prSet/>
      <dgm:spPr/>
      <dgm:t>
        <a:bodyPr/>
        <a:lstStyle/>
        <a:p>
          <a:endParaRPr lang="en-US"/>
        </a:p>
      </dgm:t>
    </dgm:pt>
    <dgm:pt modelId="{FBE7735B-FA94-4BE8-AB5E-3BBB0B2FEFA4}" type="sibTrans" cxnId="{2CF9EEAB-C03C-4E95-AE7B-E6ACF4B31AD7}">
      <dgm:prSet/>
      <dgm:spPr/>
      <dgm:t>
        <a:bodyPr/>
        <a:lstStyle/>
        <a:p>
          <a:endParaRPr lang="en-US"/>
        </a:p>
      </dgm:t>
    </dgm:pt>
    <dgm:pt modelId="{0493C0DF-38A2-4684-9E8C-5CC59FF5F002}">
      <dgm:prSet/>
      <dgm:spPr/>
      <dgm:t>
        <a:bodyPr/>
        <a:lstStyle/>
        <a:p>
          <a:r>
            <a:rPr lang="nb-NO"/>
            <a:t>Hugs å vere robust, ta nye utfordringar!</a:t>
          </a:r>
          <a:endParaRPr lang="en-US"/>
        </a:p>
      </dgm:t>
    </dgm:pt>
    <dgm:pt modelId="{FD261B68-EC69-49FE-91B4-0857C9C630B7}" type="parTrans" cxnId="{5CCC6A93-F5AF-4CFD-AA9A-7606115DD265}">
      <dgm:prSet/>
      <dgm:spPr/>
      <dgm:t>
        <a:bodyPr/>
        <a:lstStyle/>
        <a:p>
          <a:endParaRPr lang="en-US"/>
        </a:p>
      </dgm:t>
    </dgm:pt>
    <dgm:pt modelId="{F5747F1A-FA95-44EF-93ED-689D037A1E6C}" type="sibTrans" cxnId="{5CCC6A93-F5AF-4CFD-AA9A-7606115DD265}">
      <dgm:prSet/>
      <dgm:spPr/>
      <dgm:t>
        <a:bodyPr/>
        <a:lstStyle/>
        <a:p>
          <a:endParaRPr lang="en-US"/>
        </a:p>
      </dgm:t>
    </dgm:pt>
    <dgm:pt modelId="{3E5BC998-205C-45D0-9BB2-79C55767BFA9}" type="pres">
      <dgm:prSet presAssocID="{CBDF716F-3850-4378-9C4C-3451EBE95ADC}" presName="vert0" presStyleCnt="0">
        <dgm:presLayoutVars>
          <dgm:dir/>
          <dgm:animOne val="branch"/>
          <dgm:animLvl val="lvl"/>
        </dgm:presLayoutVars>
      </dgm:prSet>
      <dgm:spPr/>
    </dgm:pt>
    <dgm:pt modelId="{C6B64057-25B8-4CF3-9A82-0C2642F6EAD3}" type="pres">
      <dgm:prSet presAssocID="{B2B09461-C2E6-4A0A-8E95-1C4906DE3DB3}" presName="thickLine" presStyleLbl="alignNode1" presStyleIdx="0" presStyleCnt="4"/>
      <dgm:spPr/>
    </dgm:pt>
    <dgm:pt modelId="{4B0C3560-1B9C-423C-BB70-3D2B54545AE7}" type="pres">
      <dgm:prSet presAssocID="{B2B09461-C2E6-4A0A-8E95-1C4906DE3DB3}" presName="horz1" presStyleCnt="0"/>
      <dgm:spPr/>
    </dgm:pt>
    <dgm:pt modelId="{80B7F01D-5C6A-43C5-91C6-0656B5663CF5}" type="pres">
      <dgm:prSet presAssocID="{B2B09461-C2E6-4A0A-8E95-1C4906DE3DB3}" presName="tx1" presStyleLbl="revTx" presStyleIdx="0" presStyleCnt="4"/>
      <dgm:spPr/>
    </dgm:pt>
    <dgm:pt modelId="{1401CE2E-CBE2-4128-B3D3-9638C43A7806}" type="pres">
      <dgm:prSet presAssocID="{B2B09461-C2E6-4A0A-8E95-1C4906DE3DB3}" presName="vert1" presStyleCnt="0"/>
      <dgm:spPr/>
    </dgm:pt>
    <dgm:pt modelId="{71B8132F-86BE-48AD-B0AC-ACB4030CA240}" type="pres">
      <dgm:prSet presAssocID="{07AB9F3E-8014-48ED-ADD0-E56B5679D2AA}" presName="thickLine" presStyleLbl="alignNode1" presStyleIdx="1" presStyleCnt="4"/>
      <dgm:spPr/>
    </dgm:pt>
    <dgm:pt modelId="{2298A69A-A449-42A1-91D4-BD0EFA74CEDC}" type="pres">
      <dgm:prSet presAssocID="{07AB9F3E-8014-48ED-ADD0-E56B5679D2AA}" presName="horz1" presStyleCnt="0"/>
      <dgm:spPr/>
    </dgm:pt>
    <dgm:pt modelId="{425B4DBF-4F10-46FE-B3B9-CDAD0842ACEE}" type="pres">
      <dgm:prSet presAssocID="{07AB9F3E-8014-48ED-ADD0-E56B5679D2AA}" presName="tx1" presStyleLbl="revTx" presStyleIdx="1" presStyleCnt="4"/>
      <dgm:spPr/>
    </dgm:pt>
    <dgm:pt modelId="{D41CEA41-DD1D-412E-B952-A63E5F05FC62}" type="pres">
      <dgm:prSet presAssocID="{07AB9F3E-8014-48ED-ADD0-E56B5679D2AA}" presName="vert1" presStyleCnt="0"/>
      <dgm:spPr/>
    </dgm:pt>
    <dgm:pt modelId="{2C4400CE-5504-4ED3-B729-FD875FABC70C}" type="pres">
      <dgm:prSet presAssocID="{B10C5D51-3490-417A-A00C-0EDDF8A3319E}" presName="thickLine" presStyleLbl="alignNode1" presStyleIdx="2" presStyleCnt="4"/>
      <dgm:spPr/>
    </dgm:pt>
    <dgm:pt modelId="{325D478B-1D48-467B-90F2-779B649373D6}" type="pres">
      <dgm:prSet presAssocID="{B10C5D51-3490-417A-A00C-0EDDF8A3319E}" presName="horz1" presStyleCnt="0"/>
      <dgm:spPr/>
    </dgm:pt>
    <dgm:pt modelId="{D59E335F-BF84-4D72-94B2-075AF13B9108}" type="pres">
      <dgm:prSet presAssocID="{B10C5D51-3490-417A-A00C-0EDDF8A3319E}" presName="tx1" presStyleLbl="revTx" presStyleIdx="2" presStyleCnt="4"/>
      <dgm:spPr/>
    </dgm:pt>
    <dgm:pt modelId="{0EC90A8E-D6C8-4EB6-A0DD-51FD924B2B7B}" type="pres">
      <dgm:prSet presAssocID="{B10C5D51-3490-417A-A00C-0EDDF8A3319E}" presName="vert1" presStyleCnt="0"/>
      <dgm:spPr/>
    </dgm:pt>
    <dgm:pt modelId="{5FEEC202-46B2-43A3-858C-C98F4D9D7715}" type="pres">
      <dgm:prSet presAssocID="{0493C0DF-38A2-4684-9E8C-5CC59FF5F002}" presName="thickLine" presStyleLbl="alignNode1" presStyleIdx="3" presStyleCnt="4"/>
      <dgm:spPr/>
    </dgm:pt>
    <dgm:pt modelId="{46435AAF-18AD-4DD3-AE21-68010552C7DA}" type="pres">
      <dgm:prSet presAssocID="{0493C0DF-38A2-4684-9E8C-5CC59FF5F002}" presName="horz1" presStyleCnt="0"/>
      <dgm:spPr/>
    </dgm:pt>
    <dgm:pt modelId="{EEFCADA0-59B3-480A-92C2-A5FA749CE875}" type="pres">
      <dgm:prSet presAssocID="{0493C0DF-38A2-4684-9E8C-5CC59FF5F002}" presName="tx1" presStyleLbl="revTx" presStyleIdx="3" presStyleCnt="4"/>
      <dgm:spPr/>
    </dgm:pt>
    <dgm:pt modelId="{BDF1CC34-9D6F-4156-B961-82B13F0DAABB}" type="pres">
      <dgm:prSet presAssocID="{0493C0DF-38A2-4684-9E8C-5CC59FF5F002}" presName="vert1" presStyleCnt="0"/>
      <dgm:spPr/>
    </dgm:pt>
  </dgm:ptLst>
  <dgm:cxnLst>
    <dgm:cxn modelId="{43637B17-B65B-4B60-A704-C23AF3965B3D}" type="presOf" srcId="{07AB9F3E-8014-48ED-ADD0-E56B5679D2AA}" destId="{425B4DBF-4F10-46FE-B3B9-CDAD0842ACEE}" srcOrd="0" destOrd="0" presId="urn:microsoft.com/office/officeart/2008/layout/LinedList"/>
    <dgm:cxn modelId="{CA93181A-A60B-492B-97A2-CE7C75276D8A}" type="presOf" srcId="{B2B09461-C2E6-4A0A-8E95-1C4906DE3DB3}" destId="{80B7F01D-5C6A-43C5-91C6-0656B5663CF5}" srcOrd="0" destOrd="0" presId="urn:microsoft.com/office/officeart/2008/layout/LinedList"/>
    <dgm:cxn modelId="{FF50AC7B-01A5-455D-8988-547295EF0436}" type="presOf" srcId="{CBDF716F-3850-4378-9C4C-3451EBE95ADC}" destId="{3E5BC998-205C-45D0-9BB2-79C55767BFA9}" srcOrd="0" destOrd="0" presId="urn:microsoft.com/office/officeart/2008/layout/LinedList"/>
    <dgm:cxn modelId="{5CCC6A93-F5AF-4CFD-AA9A-7606115DD265}" srcId="{CBDF716F-3850-4378-9C4C-3451EBE95ADC}" destId="{0493C0DF-38A2-4684-9E8C-5CC59FF5F002}" srcOrd="3" destOrd="0" parTransId="{FD261B68-EC69-49FE-91B4-0857C9C630B7}" sibTransId="{F5747F1A-FA95-44EF-93ED-689D037A1E6C}"/>
    <dgm:cxn modelId="{2CF9EEAB-C03C-4E95-AE7B-E6ACF4B31AD7}" srcId="{CBDF716F-3850-4378-9C4C-3451EBE95ADC}" destId="{B10C5D51-3490-417A-A00C-0EDDF8A3319E}" srcOrd="2" destOrd="0" parTransId="{3810B8C6-3C5B-4BA8-B5BB-8855EC26B94E}" sibTransId="{FBE7735B-FA94-4BE8-AB5E-3BBB0B2FEFA4}"/>
    <dgm:cxn modelId="{C26B5CC2-F91E-4CB2-A922-D72B3C4FF206}" type="presOf" srcId="{0493C0DF-38A2-4684-9E8C-5CC59FF5F002}" destId="{EEFCADA0-59B3-480A-92C2-A5FA749CE875}" srcOrd="0" destOrd="0" presId="urn:microsoft.com/office/officeart/2008/layout/LinedList"/>
    <dgm:cxn modelId="{F13E43C5-0372-49EF-B9DC-2E0D5E9AAD33}" srcId="{CBDF716F-3850-4378-9C4C-3451EBE95ADC}" destId="{07AB9F3E-8014-48ED-ADD0-E56B5679D2AA}" srcOrd="1" destOrd="0" parTransId="{DBA7BEDF-90F3-4BE8-BEC2-8B39505E64B3}" sibTransId="{44CEA285-2856-4BC9-84AE-7217CEBF011D}"/>
    <dgm:cxn modelId="{2C4423E0-4350-4FF6-8A16-9CF7795066A3}" srcId="{CBDF716F-3850-4378-9C4C-3451EBE95ADC}" destId="{B2B09461-C2E6-4A0A-8E95-1C4906DE3DB3}" srcOrd="0" destOrd="0" parTransId="{46E65560-0077-4F29-A9F7-E4F6126D465E}" sibTransId="{78D5D14A-B38F-49AF-A453-A5CB3A57AEE9}"/>
    <dgm:cxn modelId="{F9BB1AE8-84A0-42AA-90EE-091F62B4CC1D}" type="presOf" srcId="{B10C5D51-3490-417A-A00C-0EDDF8A3319E}" destId="{D59E335F-BF84-4D72-94B2-075AF13B9108}" srcOrd="0" destOrd="0" presId="urn:microsoft.com/office/officeart/2008/layout/LinedList"/>
    <dgm:cxn modelId="{A75C49AD-4012-4DFD-8E92-95F829ABFB80}" type="presParOf" srcId="{3E5BC998-205C-45D0-9BB2-79C55767BFA9}" destId="{C6B64057-25B8-4CF3-9A82-0C2642F6EAD3}" srcOrd="0" destOrd="0" presId="urn:microsoft.com/office/officeart/2008/layout/LinedList"/>
    <dgm:cxn modelId="{3008430C-6BF4-45BA-940E-96149758C37C}" type="presParOf" srcId="{3E5BC998-205C-45D0-9BB2-79C55767BFA9}" destId="{4B0C3560-1B9C-423C-BB70-3D2B54545AE7}" srcOrd="1" destOrd="0" presId="urn:microsoft.com/office/officeart/2008/layout/LinedList"/>
    <dgm:cxn modelId="{E087CED2-18B2-4433-B178-101A90EDBF5E}" type="presParOf" srcId="{4B0C3560-1B9C-423C-BB70-3D2B54545AE7}" destId="{80B7F01D-5C6A-43C5-91C6-0656B5663CF5}" srcOrd="0" destOrd="0" presId="urn:microsoft.com/office/officeart/2008/layout/LinedList"/>
    <dgm:cxn modelId="{9A49794D-52EE-4F88-BB7E-674E5AD5F926}" type="presParOf" srcId="{4B0C3560-1B9C-423C-BB70-3D2B54545AE7}" destId="{1401CE2E-CBE2-4128-B3D3-9638C43A7806}" srcOrd="1" destOrd="0" presId="urn:microsoft.com/office/officeart/2008/layout/LinedList"/>
    <dgm:cxn modelId="{9801ECF2-6FAB-4D71-9DD8-1B34E5AF2AF2}" type="presParOf" srcId="{3E5BC998-205C-45D0-9BB2-79C55767BFA9}" destId="{71B8132F-86BE-48AD-B0AC-ACB4030CA240}" srcOrd="2" destOrd="0" presId="urn:microsoft.com/office/officeart/2008/layout/LinedList"/>
    <dgm:cxn modelId="{7BD08FB6-C518-4C17-8646-F36269112480}" type="presParOf" srcId="{3E5BC998-205C-45D0-9BB2-79C55767BFA9}" destId="{2298A69A-A449-42A1-91D4-BD0EFA74CEDC}" srcOrd="3" destOrd="0" presId="urn:microsoft.com/office/officeart/2008/layout/LinedList"/>
    <dgm:cxn modelId="{F25FA533-B165-4B2C-93E1-1FCB92A4E374}" type="presParOf" srcId="{2298A69A-A449-42A1-91D4-BD0EFA74CEDC}" destId="{425B4DBF-4F10-46FE-B3B9-CDAD0842ACEE}" srcOrd="0" destOrd="0" presId="urn:microsoft.com/office/officeart/2008/layout/LinedList"/>
    <dgm:cxn modelId="{0CD8CBD6-C66B-46D6-A2C1-02CFFF8770C0}" type="presParOf" srcId="{2298A69A-A449-42A1-91D4-BD0EFA74CEDC}" destId="{D41CEA41-DD1D-412E-B952-A63E5F05FC62}" srcOrd="1" destOrd="0" presId="urn:microsoft.com/office/officeart/2008/layout/LinedList"/>
    <dgm:cxn modelId="{6445F33C-120E-425A-9E14-8898A507FBF1}" type="presParOf" srcId="{3E5BC998-205C-45D0-9BB2-79C55767BFA9}" destId="{2C4400CE-5504-4ED3-B729-FD875FABC70C}" srcOrd="4" destOrd="0" presId="urn:microsoft.com/office/officeart/2008/layout/LinedList"/>
    <dgm:cxn modelId="{87AA4956-6F72-4C74-9417-C327EA703194}" type="presParOf" srcId="{3E5BC998-205C-45D0-9BB2-79C55767BFA9}" destId="{325D478B-1D48-467B-90F2-779B649373D6}" srcOrd="5" destOrd="0" presId="urn:microsoft.com/office/officeart/2008/layout/LinedList"/>
    <dgm:cxn modelId="{47B5594B-F6A4-4B03-9BB6-4558F7EE0E80}" type="presParOf" srcId="{325D478B-1D48-467B-90F2-779B649373D6}" destId="{D59E335F-BF84-4D72-94B2-075AF13B9108}" srcOrd="0" destOrd="0" presId="urn:microsoft.com/office/officeart/2008/layout/LinedList"/>
    <dgm:cxn modelId="{93811843-09A9-47A8-A199-EF448D7319A9}" type="presParOf" srcId="{325D478B-1D48-467B-90F2-779B649373D6}" destId="{0EC90A8E-D6C8-4EB6-A0DD-51FD924B2B7B}" srcOrd="1" destOrd="0" presId="urn:microsoft.com/office/officeart/2008/layout/LinedList"/>
    <dgm:cxn modelId="{12C3497F-6D8A-4284-AED6-411015BECDBC}" type="presParOf" srcId="{3E5BC998-205C-45D0-9BB2-79C55767BFA9}" destId="{5FEEC202-46B2-43A3-858C-C98F4D9D7715}" srcOrd="6" destOrd="0" presId="urn:microsoft.com/office/officeart/2008/layout/LinedList"/>
    <dgm:cxn modelId="{D058F358-90F7-4BEC-9D8F-0A9BC5D921E0}" type="presParOf" srcId="{3E5BC998-205C-45D0-9BB2-79C55767BFA9}" destId="{46435AAF-18AD-4DD3-AE21-68010552C7DA}" srcOrd="7" destOrd="0" presId="urn:microsoft.com/office/officeart/2008/layout/LinedList"/>
    <dgm:cxn modelId="{28F0BB4E-34CD-4D71-8935-93042FB58614}" type="presParOf" srcId="{46435AAF-18AD-4DD3-AE21-68010552C7DA}" destId="{EEFCADA0-59B3-480A-92C2-A5FA749CE875}" srcOrd="0" destOrd="0" presId="urn:microsoft.com/office/officeart/2008/layout/LinedList"/>
    <dgm:cxn modelId="{9BD6E9DA-6D8D-415B-A4BB-BE76BD014044}" type="presParOf" srcId="{46435AAF-18AD-4DD3-AE21-68010552C7DA}" destId="{BDF1CC34-9D6F-4156-B961-82B13F0DAABB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64EF657B-68BB-423D-B9EE-CAB6D38F489A}" type="doc">
      <dgm:prSet loTypeId="urn:microsoft.com/office/officeart/2008/layout/LinedList" loCatId="list" qsTypeId="urn:microsoft.com/office/officeart/2005/8/quickstyle/simple4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B770E6F0-CDF3-45CF-ADED-D7C5E019897C}">
      <dgm:prSet/>
      <dgm:spPr/>
      <dgm:t>
        <a:bodyPr/>
        <a:lstStyle/>
        <a:p>
          <a:pPr rtl="0"/>
          <a:r>
            <a:rPr lang="en-US" err="1"/>
            <a:t>Velje</a:t>
          </a:r>
          <a:r>
            <a:rPr lang="en-US"/>
            <a:t> </a:t>
          </a:r>
          <a:r>
            <a:rPr lang="en-US" err="1"/>
            <a:t>språk</a:t>
          </a:r>
          <a:r>
            <a:rPr lang="en-US"/>
            <a:t> </a:t>
          </a:r>
          <a:r>
            <a:rPr lang="en-US" err="1"/>
            <a:t>og</a:t>
          </a:r>
          <a:r>
            <a:rPr lang="en-US"/>
            <a:t> </a:t>
          </a:r>
          <a:r>
            <a:rPr lang="en-US" err="1"/>
            <a:t>valfag</a:t>
          </a:r>
          <a:r>
            <a:rPr lang="en-US">
              <a:latin typeface="Georgia Pro Cond Light" panose="02040603050505030304"/>
            </a:rPr>
            <a:t> </a:t>
          </a:r>
          <a:r>
            <a:rPr lang="en-US" err="1">
              <a:latin typeface="Georgia Pro Cond Light" panose="02040603050505030304"/>
            </a:rPr>
            <a:t>veka</a:t>
          </a:r>
          <a:r>
            <a:rPr lang="en-US">
              <a:latin typeface="Georgia Pro Cond Light" panose="02040603050505030304"/>
            </a:rPr>
            <a:t> </a:t>
          </a:r>
          <a:r>
            <a:rPr lang="en-US" err="1">
              <a:latin typeface="Georgia Pro Cond Light" panose="02040603050505030304"/>
            </a:rPr>
            <a:t>etter</a:t>
          </a:r>
          <a:r>
            <a:rPr lang="en-US">
              <a:latin typeface="Georgia Pro Cond Light" panose="02040603050505030304"/>
            </a:rPr>
            <a:t> </a:t>
          </a:r>
          <a:r>
            <a:rPr lang="en-US" err="1"/>
            <a:t>påske</a:t>
          </a:r>
          <a:r>
            <a:rPr lang="en-US"/>
            <a:t>. </a:t>
          </a:r>
          <a:r>
            <a:rPr lang="en-US" err="1"/>
            <a:t>Siste</a:t>
          </a:r>
          <a:r>
            <a:rPr lang="en-US"/>
            <a:t> </a:t>
          </a:r>
          <a:r>
            <a:rPr lang="en-US" err="1"/>
            <a:t>frist</a:t>
          </a:r>
          <a:r>
            <a:rPr lang="en-US"/>
            <a:t> er </a:t>
          </a:r>
          <a:r>
            <a:rPr lang="en-US">
              <a:latin typeface="Georgia Pro Cond Light" panose="02040603050505030304"/>
            </a:rPr>
            <a:t>5.april</a:t>
          </a:r>
          <a:r>
            <a:rPr lang="en-US"/>
            <a:t>. </a:t>
          </a:r>
          <a:r>
            <a:rPr lang="en-US" err="1"/>
            <a:t>Elevane</a:t>
          </a:r>
          <a:r>
            <a:rPr lang="en-US"/>
            <a:t> </a:t>
          </a:r>
          <a:r>
            <a:rPr lang="en-US" err="1"/>
            <a:t>får</a:t>
          </a:r>
          <a:r>
            <a:rPr lang="en-US"/>
            <a:t> </a:t>
          </a:r>
          <a:r>
            <a:rPr lang="en-US" err="1"/>
            <a:t>tilgang</a:t>
          </a:r>
          <a:r>
            <a:rPr lang="en-US"/>
            <a:t> </a:t>
          </a:r>
          <a:r>
            <a:rPr lang="en-US" err="1"/>
            <a:t>til</a:t>
          </a:r>
          <a:r>
            <a:rPr lang="en-US"/>
            <a:t> </a:t>
          </a:r>
          <a:r>
            <a:rPr lang="en-US" err="1"/>
            <a:t>ei</a:t>
          </a:r>
          <a:r>
            <a:rPr lang="en-US"/>
            <a:t> </a:t>
          </a:r>
          <a:r>
            <a:rPr lang="en-US" err="1"/>
            <a:t>lenke</a:t>
          </a:r>
          <a:r>
            <a:rPr lang="en-US"/>
            <a:t> </a:t>
          </a:r>
          <a:r>
            <a:rPr lang="en-US" err="1"/>
            <a:t>og</a:t>
          </a:r>
          <a:r>
            <a:rPr lang="en-US"/>
            <a:t> </a:t>
          </a:r>
          <a:r>
            <a:rPr lang="en-US" err="1"/>
            <a:t>brukar</a:t>
          </a:r>
          <a:r>
            <a:rPr lang="en-US"/>
            <a:t> sin I</a:t>
          </a:r>
          <a:r>
            <a:rPr lang="nb-NO"/>
            <a:t>p</a:t>
          </a:r>
          <a:r>
            <a:rPr lang="en-US"/>
            <a:t>ad. (Mette sender </a:t>
          </a:r>
          <a:r>
            <a:rPr lang="en-US" err="1"/>
            <a:t>ut</a:t>
          </a:r>
          <a:r>
            <a:rPr lang="en-US"/>
            <a:t> </a:t>
          </a:r>
          <a:r>
            <a:rPr lang="en-US" err="1"/>
            <a:t>lenka</a:t>
          </a:r>
          <a:r>
            <a:rPr lang="en-US"/>
            <a:t> </a:t>
          </a:r>
          <a:r>
            <a:rPr lang="en-US" err="1"/>
            <a:t>til</a:t>
          </a:r>
          <a:r>
            <a:rPr lang="en-US"/>
            <a:t> </a:t>
          </a:r>
          <a:r>
            <a:rPr lang="en-US" err="1"/>
            <a:t>barneskulane</a:t>
          </a:r>
          <a:r>
            <a:rPr lang="en-US"/>
            <a:t> </a:t>
          </a:r>
          <a:r>
            <a:rPr lang="en-US" err="1"/>
            <a:t>i</a:t>
          </a:r>
          <a:r>
            <a:rPr lang="en-US"/>
            <a:t> </a:t>
          </a:r>
          <a:r>
            <a:rPr lang="en-US" err="1"/>
            <a:t>morgon</a:t>
          </a:r>
          <a:r>
            <a:rPr lang="en-US"/>
            <a:t>)</a:t>
          </a:r>
        </a:p>
      </dgm:t>
    </dgm:pt>
    <dgm:pt modelId="{66D79058-F3A9-43BE-8CFD-291295DE33A5}" type="parTrans" cxnId="{3C7A40D1-7160-4027-93E9-71E2F10608DA}">
      <dgm:prSet/>
      <dgm:spPr/>
      <dgm:t>
        <a:bodyPr/>
        <a:lstStyle/>
        <a:p>
          <a:endParaRPr lang="en-US"/>
        </a:p>
      </dgm:t>
    </dgm:pt>
    <dgm:pt modelId="{212465BF-2918-4C8C-B033-451FE2767EFF}" type="sibTrans" cxnId="{3C7A40D1-7160-4027-93E9-71E2F10608DA}">
      <dgm:prSet/>
      <dgm:spPr/>
      <dgm:t>
        <a:bodyPr/>
        <a:lstStyle/>
        <a:p>
          <a:endParaRPr lang="en-US"/>
        </a:p>
      </dgm:t>
    </dgm:pt>
    <dgm:pt modelId="{1F783AA0-F7D1-4264-BA9F-4823A777A51D}">
      <dgm:prSet/>
      <dgm:spPr/>
      <dgm:t>
        <a:bodyPr/>
        <a:lstStyle/>
        <a:p>
          <a:r>
            <a:rPr lang="en-US" err="1"/>
            <a:t>Foreldremøte</a:t>
          </a:r>
          <a:r>
            <a:rPr lang="en-US"/>
            <a:t> </a:t>
          </a:r>
          <a:r>
            <a:rPr lang="en-US" err="1"/>
            <a:t>måndag</a:t>
          </a:r>
          <a:r>
            <a:rPr lang="en-US"/>
            <a:t> </a:t>
          </a:r>
          <a:r>
            <a:rPr lang="en-US">
              <a:latin typeface="Georgia Pro Cond Light" panose="02040603050505030304"/>
            </a:rPr>
            <a:t>17</a:t>
          </a:r>
          <a:r>
            <a:rPr lang="en-US"/>
            <a:t>.juni. </a:t>
          </a:r>
          <a:r>
            <a:rPr lang="en-US" err="1"/>
            <a:t>Får</a:t>
          </a:r>
          <a:r>
            <a:rPr lang="en-US"/>
            <a:t> </a:t>
          </a:r>
          <a:r>
            <a:rPr lang="en-US" err="1"/>
            <a:t>vite</a:t>
          </a:r>
          <a:r>
            <a:rPr lang="en-US"/>
            <a:t> nye </a:t>
          </a:r>
          <a:r>
            <a:rPr lang="en-US" err="1"/>
            <a:t>klassar</a:t>
          </a:r>
          <a:r>
            <a:rPr lang="en-US"/>
            <a:t> </a:t>
          </a:r>
          <a:r>
            <a:rPr lang="en-US" err="1"/>
            <a:t>og</a:t>
          </a:r>
          <a:r>
            <a:rPr lang="en-US"/>
            <a:t> </a:t>
          </a:r>
          <a:r>
            <a:rPr lang="en-US" err="1"/>
            <a:t>møte</a:t>
          </a:r>
          <a:r>
            <a:rPr lang="en-US"/>
            <a:t> </a:t>
          </a:r>
          <a:r>
            <a:rPr lang="en-US" err="1"/>
            <a:t>lærarane</a:t>
          </a:r>
          <a:r>
            <a:rPr lang="en-US"/>
            <a:t>.</a:t>
          </a:r>
        </a:p>
      </dgm:t>
    </dgm:pt>
    <dgm:pt modelId="{4D9EED86-D208-47DD-A113-2F81F2FD8323}" type="parTrans" cxnId="{DF260BC3-7863-47A4-AAAC-20EB91A0C4BC}">
      <dgm:prSet/>
      <dgm:spPr/>
      <dgm:t>
        <a:bodyPr/>
        <a:lstStyle/>
        <a:p>
          <a:endParaRPr lang="en-US"/>
        </a:p>
      </dgm:t>
    </dgm:pt>
    <dgm:pt modelId="{314B6816-793C-49C9-B988-49B7DA38CFB4}" type="sibTrans" cxnId="{DF260BC3-7863-47A4-AAAC-20EB91A0C4BC}">
      <dgm:prSet/>
      <dgm:spPr/>
      <dgm:t>
        <a:bodyPr/>
        <a:lstStyle/>
        <a:p>
          <a:endParaRPr lang="en-US"/>
        </a:p>
      </dgm:t>
    </dgm:pt>
    <dgm:pt modelId="{15FADE67-2EB5-4E82-B890-CC7DCF714735}">
      <dgm:prSet/>
      <dgm:spPr/>
      <dgm:t>
        <a:bodyPr/>
        <a:lstStyle/>
        <a:p>
          <a:pPr rtl="0"/>
          <a:r>
            <a:rPr lang="en-US" err="1"/>
            <a:t>Tysdag</a:t>
          </a:r>
          <a:r>
            <a:rPr lang="en-US">
              <a:latin typeface="Georgia Pro Cond Light" panose="02040603050505030304"/>
            </a:rPr>
            <a:t> 18</a:t>
          </a:r>
          <a:r>
            <a:rPr lang="en-US"/>
            <a:t>.juni – </a:t>
          </a:r>
          <a:r>
            <a:rPr lang="en-US" err="1"/>
            <a:t>elevane</a:t>
          </a:r>
          <a:r>
            <a:rPr lang="en-US"/>
            <a:t> </a:t>
          </a:r>
          <a:r>
            <a:rPr lang="en-US" err="1"/>
            <a:t>kjem</a:t>
          </a:r>
          <a:r>
            <a:rPr lang="en-US"/>
            <a:t> </a:t>
          </a:r>
          <a:r>
            <a:rPr lang="en-US" err="1"/>
            <a:t>på</a:t>
          </a:r>
          <a:r>
            <a:rPr lang="en-US"/>
            <a:t> </a:t>
          </a:r>
          <a:r>
            <a:rPr lang="en-US" err="1"/>
            <a:t>besøk</a:t>
          </a:r>
          <a:r>
            <a:rPr lang="en-US"/>
            <a:t> å </a:t>
          </a:r>
          <a:r>
            <a:rPr lang="en-US" err="1"/>
            <a:t>treff</a:t>
          </a:r>
          <a:r>
            <a:rPr lang="en-US"/>
            <a:t> </a:t>
          </a:r>
          <a:r>
            <a:rPr lang="en-US" err="1"/>
            <a:t>dei</a:t>
          </a:r>
          <a:r>
            <a:rPr lang="en-US"/>
            <a:t> nye </a:t>
          </a:r>
          <a:r>
            <a:rPr lang="en-US" err="1"/>
            <a:t>klassane</a:t>
          </a:r>
          <a:r>
            <a:rPr lang="en-US"/>
            <a:t> </a:t>
          </a:r>
          <a:r>
            <a:rPr lang="en-US" err="1"/>
            <a:t>og</a:t>
          </a:r>
          <a:r>
            <a:rPr lang="en-US"/>
            <a:t> </a:t>
          </a:r>
          <a:r>
            <a:rPr lang="en-US" err="1"/>
            <a:t>lærarane</a:t>
          </a:r>
          <a:endParaRPr lang="en-US"/>
        </a:p>
      </dgm:t>
    </dgm:pt>
    <dgm:pt modelId="{7A767353-7803-4930-8260-5C838D100F70}" type="parTrans" cxnId="{BBC0BA06-1A6F-4B0A-B646-BBD8E07543EC}">
      <dgm:prSet/>
      <dgm:spPr/>
      <dgm:t>
        <a:bodyPr/>
        <a:lstStyle/>
        <a:p>
          <a:endParaRPr lang="en-US"/>
        </a:p>
      </dgm:t>
    </dgm:pt>
    <dgm:pt modelId="{3DE329BE-F7E3-4202-B0B8-71C8B437FC88}" type="sibTrans" cxnId="{BBC0BA06-1A6F-4B0A-B646-BBD8E07543EC}">
      <dgm:prSet/>
      <dgm:spPr/>
      <dgm:t>
        <a:bodyPr/>
        <a:lstStyle/>
        <a:p>
          <a:endParaRPr lang="en-US"/>
        </a:p>
      </dgm:t>
    </dgm:pt>
    <dgm:pt modelId="{B3B821BC-D81E-45EF-B77F-FD7A127448FE}">
      <dgm:prSet/>
      <dgm:spPr/>
      <dgm:t>
        <a:bodyPr/>
        <a:lstStyle/>
        <a:p>
          <a:pPr rtl="0"/>
          <a:r>
            <a:rPr lang="en-US"/>
            <a:t>Mette Stangeland (</a:t>
          </a:r>
          <a:r>
            <a:rPr lang="en-US" err="1"/>
            <a:t>avdelingsleiar</a:t>
          </a:r>
          <a:r>
            <a:rPr lang="en-US"/>
            <a:t>)</a:t>
          </a:r>
          <a:br>
            <a:rPr lang="en-US">
              <a:latin typeface="Georgia Pro Cond Light" panose="02040603050505030304"/>
            </a:rPr>
          </a:br>
          <a:r>
            <a:rPr lang="en-US" err="1"/>
            <a:t>tlf</a:t>
          </a:r>
          <a:r>
            <a:rPr lang="en-US"/>
            <a:t>: 40 04 78 76 (</a:t>
          </a:r>
          <a:r>
            <a:rPr lang="en-US" err="1"/>
            <a:t>skriv</a:t>
          </a:r>
          <a:r>
            <a:rPr lang="en-US"/>
            <a:t> </a:t>
          </a:r>
          <a:r>
            <a:rPr lang="en-US" err="1"/>
            <a:t>sms</a:t>
          </a:r>
          <a:r>
            <a:rPr lang="en-US"/>
            <a:t> </a:t>
          </a:r>
          <a:r>
            <a:rPr lang="en-US" err="1"/>
            <a:t>så</a:t>
          </a:r>
          <a:r>
            <a:rPr lang="en-US"/>
            <a:t> ringer </a:t>
          </a:r>
          <a:r>
            <a:rPr lang="en-US" err="1"/>
            <a:t>eg</a:t>
          </a:r>
          <a:r>
            <a:rPr lang="en-US"/>
            <a:t> opp)</a:t>
          </a:r>
          <a:br>
            <a:rPr lang="en-US">
              <a:latin typeface="Georgia Pro Cond Light" panose="02040603050505030304"/>
            </a:rPr>
          </a:br>
          <a:r>
            <a:rPr lang="en-US"/>
            <a:t>mail: mette.marit.n.stangeland@klepp.kommune.no</a:t>
          </a:r>
        </a:p>
      </dgm:t>
    </dgm:pt>
    <dgm:pt modelId="{9E2C0118-ABA3-44A7-8BB4-544375A3217A}" type="parTrans" cxnId="{93BD0620-C1C9-4E4C-A161-C166EA50B83B}">
      <dgm:prSet/>
      <dgm:spPr/>
      <dgm:t>
        <a:bodyPr/>
        <a:lstStyle/>
        <a:p>
          <a:endParaRPr lang="en-US"/>
        </a:p>
      </dgm:t>
    </dgm:pt>
    <dgm:pt modelId="{002B37A5-A257-4446-ADAF-8246AC5EAC42}" type="sibTrans" cxnId="{93BD0620-C1C9-4E4C-A161-C166EA50B83B}">
      <dgm:prSet/>
      <dgm:spPr/>
      <dgm:t>
        <a:bodyPr/>
        <a:lstStyle/>
        <a:p>
          <a:endParaRPr lang="en-US"/>
        </a:p>
      </dgm:t>
    </dgm:pt>
    <dgm:pt modelId="{ECA1EA1E-935D-472D-9325-FA1B273110FD}" type="pres">
      <dgm:prSet presAssocID="{64EF657B-68BB-423D-B9EE-CAB6D38F489A}" presName="vert0" presStyleCnt="0">
        <dgm:presLayoutVars>
          <dgm:dir/>
          <dgm:animOne val="branch"/>
          <dgm:animLvl val="lvl"/>
        </dgm:presLayoutVars>
      </dgm:prSet>
      <dgm:spPr/>
    </dgm:pt>
    <dgm:pt modelId="{25720776-02D2-449E-83E9-47D5B7973A7B}" type="pres">
      <dgm:prSet presAssocID="{B770E6F0-CDF3-45CF-ADED-D7C5E019897C}" presName="thickLine" presStyleLbl="alignNode1" presStyleIdx="0" presStyleCnt="4"/>
      <dgm:spPr/>
    </dgm:pt>
    <dgm:pt modelId="{D6737A4A-4EC9-4EFC-A7EE-28C1E95A9E4B}" type="pres">
      <dgm:prSet presAssocID="{B770E6F0-CDF3-45CF-ADED-D7C5E019897C}" presName="horz1" presStyleCnt="0"/>
      <dgm:spPr/>
    </dgm:pt>
    <dgm:pt modelId="{50AF4B5A-42A7-480E-A9F5-51BC6F5B8FAA}" type="pres">
      <dgm:prSet presAssocID="{B770E6F0-CDF3-45CF-ADED-D7C5E019897C}" presName="tx1" presStyleLbl="revTx" presStyleIdx="0" presStyleCnt="4"/>
      <dgm:spPr/>
    </dgm:pt>
    <dgm:pt modelId="{4FE69C7C-03C6-49EC-BA61-A039F91922B4}" type="pres">
      <dgm:prSet presAssocID="{B770E6F0-CDF3-45CF-ADED-D7C5E019897C}" presName="vert1" presStyleCnt="0"/>
      <dgm:spPr/>
    </dgm:pt>
    <dgm:pt modelId="{15FD4F66-09F4-49A7-A9B7-8F29CD9DF36C}" type="pres">
      <dgm:prSet presAssocID="{1F783AA0-F7D1-4264-BA9F-4823A777A51D}" presName="thickLine" presStyleLbl="alignNode1" presStyleIdx="1" presStyleCnt="4"/>
      <dgm:spPr/>
    </dgm:pt>
    <dgm:pt modelId="{355B826E-13C9-480A-A869-3054194756F0}" type="pres">
      <dgm:prSet presAssocID="{1F783AA0-F7D1-4264-BA9F-4823A777A51D}" presName="horz1" presStyleCnt="0"/>
      <dgm:spPr/>
    </dgm:pt>
    <dgm:pt modelId="{5349CF4E-4304-4BE0-8BC8-454A1E65F67A}" type="pres">
      <dgm:prSet presAssocID="{1F783AA0-F7D1-4264-BA9F-4823A777A51D}" presName="tx1" presStyleLbl="revTx" presStyleIdx="1" presStyleCnt="4"/>
      <dgm:spPr/>
    </dgm:pt>
    <dgm:pt modelId="{25FD32E9-1FA8-49BF-AB65-6D8DE0AA9EF7}" type="pres">
      <dgm:prSet presAssocID="{1F783AA0-F7D1-4264-BA9F-4823A777A51D}" presName="vert1" presStyleCnt="0"/>
      <dgm:spPr/>
    </dgm:pt>
    <dgm:pt modelId="{B30CE88A-88E2-47D7-90C7-CE8E6A525C99}" type="pres">
      <dgm:prSet presAssocID="{15FADE67-2EB5-4E82-B890-CC7DCF714735}" presName="thickLine" presStyleLbl="alignNode1" presStyleIdx="2" presStyleCnt="4"/>
      <dgm:spPr/>
    </dgm:pt>
    <dgm:pt modelId="{40867C06-B016-4D86-9A4F-DB43B5165518}" type="pres">
      <dgm:prSet presAssocID="{15FADE67-2EB5-4E82-B890-CC7DCF714735}" presName="horz1" presStyleCnt="0"/>
      <dgm:spPr/>
    </dgm:pt>
    <dgm:pt modelId="{8DFF0900-56D6-4615-A6FF-970E9BB1A66B}" type="pres">
      <dgm:prSet presAssocID="{15FADE67-2EB5-4E82-B890-CC7DCF714735}" presName="tx1" presStyleLbl="revTx" presStyleIdx="2" presStyleCnt="4"/>
      <dgm:spPr/>
    </dgm:pt>
    <dgm:pt modelId="{BE15FC16-6218-47FC-B221-0D8371B99838}" type="pres">
      <dgm:prSet presAssocID="{15FADE67-2EB5-4E82-B890-CC7DCF714735}" presName="vert1" presStyleCnt="0"/>
      <dgm:spPr/>
    </dgm:pt>
    <dgm:pt modelId="{E11FE6C5-E103-464E-8B3A-BE3D935AC65D}" type="pres">
      <dgm:prSet presAssocID="{B3B821BC-D81E-45EF-B77F-FD7A127448FE}" presName="thickLine" presStyleLbl="alignNode1" presStyleIdx="3" presStyleCnt="4"/>
      <dgm:spPr/>
    </dgm:pt>
    <dgm:pt modelId="{4C6CC714-DF12-418C-BAFC-0AC426DF93B9}" type="pres">
      <dgm:prSet presAssocID="{B3B821BC-D81E-45EF-B77F-FD7A127448FE}" presName="horz1" presStyleCnt="0"/>
      <dgm:spPr/>
    </dgm:pt>
    <dgm:pt modelId="{A4852683-E46D-45AF-8525-91663282698F}" type="pres">
      <dgm:prSet presAssocID="{B3B821BC-D81E-45EF-B77F-FD7A127448FE}" presName="tx1" presStyleLbl="revTx" presStyleIdx="3" presStyleCnt="4"/>
      <dgm:spPr/>
    </dgm:pt>
    <dgm:pt modelId="{79012BF6-86D9-426D-A7EF-85EA0EF19C24}" type="pres">
      <dgm:prSet presAssocID="{B3B821BC-D81E-45EF-B77F-FD7A127448FE}" presName="vert1" presStyleCnt="0"/>
      <dgm:spPr/>
    </dgm:pt>
  </dgm:ptLst>
  <dgm:cxnLst>
    <dgm:cxn modelId="{BBC0BA06-1A6F-4B0A-B646-BBD8E07543EC}" srcId="{64EF657B-68BB-423D-B9EE-CAB6D38F489A}" destId="{15FADE67-2EB5-4E82-B890-CC7DCF714735}" srcOrd="2" destOrd="0" parTransId="{7A767353-7803-4930-8260-5C838D100F70}" sibTransId="{3DE329BE-F7E3-4202-B0B8-71C8B437FC88}"/>
    <dgm:cxn modelId="{00C4160D-6F7F-49F0-ABB0-0F49099B101A}" type="presOf" srcId="{B770E6F0-CDF3-45CF-ADED-D7C5E019897C}" destId="{50AF4B5A-42A7-480E-A9F5-51BC6F5B8FAA}" srcOrd="0" destOrd="0" presId="urn:microsoft.com/office/officeart/2008/layout/LinedList"/>
    <dgm:cxn modelId="{93BD0620-C1C9-4E4C-A161-C166EA50B83B}" srcId="{64EF657B-68BB-423D-B9EE-CAB6D38F489A}" destId="{B3B821BC-D81E-45EF-B77F-FD7A127448FE}" srcOrd="3" destOrd="0" parTransId="{9E2C0118-ABA3-44A7-8BB4-544375A3217A}" sibTransId="{002B37A5-A257-4446-ADAF-8246AC5EAC42}"/>
    <dgm:cxn modelId="{0A961C28-513B-4C29-B3AB-0792AE65E898}" type="presOf" srcId="{64EF657B-68BB-423D-B9EE-CAB6D38F489A}" destId="{ECA1EA1E-935D-472D-9325-FA1B273110FD}" srcOrd="0" destOrd="0" presId="urn:microsoft.com/office/officeart/2008/layout/LinedList"/>
    <dgm:cxn modelId="{967A7042-D958-44CB-B0C0-38BCDA9393F5}" type="presOf" srcId="{B3B821BC-D81E-45EF-B77F-FD7A127448FE}" destId="{A4852683-E46D-45AF-8525-91663282698F}" srcOrd="0" destOrd="0" presId="urn:microsoft.com/office/officeart/2008/layout/LinedList"/>
    <dgm:cxn modelId="{1E1A3268-85A5-47E5-8395-1BA57EF041B5}" type="presOf" srcId="{1F783AA0-F7D1-4264-BA9F-4823A777A51D}" destId="{5349CF4E-4304-4BE0-8BC8-454A1E65F67A}" srcOrd="0" destOrd="0" presId="urn:microsoft.com/office/officeart/2008/layout/LinedList"/>
    <dgm:cxn modelId="{DF260BC3-7863-47A4-AAAC-20EB91A0C4BC}" srcId="{64EF657B-68BB-423D-B9EE-CAB6D38F489A}" destId="{1F783AA0-F7D1-4264-BA9F-4823A777A51D}" srcOrd="1" destOrd="0" parTransId="{4D9EED86-D208-47DD-A113-2F81F2FD8323}" sibTransId="{314B6816-793C-49C9-B988-49B7DA38CFB4}"/>
    <dgm:cxn modelId="{3C7A40D1-7160-4027-93E9-71E2F10608DA}" srcId="{64EF657B-68BB-423D-B9EE-CAB6D38F489A}" destId="{B770E6F0-CDF3-45CF-ADED-D7C5E019897C}" srcOrd="0" destOrd="0" parTransId="{66D79058-F3A9-43BE-8CFD-291295DE33A5}" sibTransId="{212465BF-2918-4C8C-B033-451FE2767EFF}"/>
    <dgm:cxn modelId="{FB918EF7-81E8-46B7-90EE-5F512A87DDDF}" type="presOf" srcId="{15FADE67-2EB5-4E82-B890-CC7DCF714735}" destId="{8DFF0900-56D6-4615-A6FF-970E9BB1A66B}" srcOrd="0" destOrd="0" presId="urn:microsoft.com/office/officeart/2008/layout/LinedList"/>
    <dgm:cxn modelId="{4A21D1FB-7679-4C5C-A231-CD87E8D309E9}" type="presParOf" srcId="{ECA1EA1E-935D-472D-9325-FA1B273110FD}" destId="{25720776-02D2-449E-83E9-47D5B7973A7B}" srcOrd="0" destOrd="0" presId="urn:microsoft.com/office/officeart/2008/layout/LinedList"/>
    <dgm:cxn modelId="{208FD1F1-9EB0-4AFC-9DE6-D68E7A944ABC}" type="presParOf" srcId="{ECA1EA1E-935D-472D-9325-FA1B273110FD}" destId="{D6737A4A-4EC9-4EFC-A7EE-28C1E95A9E4B}" srcOrd="1" destOrd="0" presId="urn:microsoft.com/office/officeart/2008/layout/LinedList"/>
    <dgm:cxn modelId="{4BAC43D5-2255-407D-95F3-973C64E125EE}" type="presParOf" srcId="{D6737A4A-4EC9-4EFC-A7EE-28C1E95A9E4B}" destId="{50AF4B5A-42A7-480E-A9F5-51BC6F5B8FAA}" srcOrd="0" destOrd="0" presId="urn:microsoft.com/office/officeart/2008/layout/LinedList"/>
    <dgm:cxn modelId="{AAB48B65-5A76-4662-9ED3-D68A38C0CD14}" type="presParOf" srcId="{D6737A4A-4EC9-4EFC-A7EE-28C1E95A9E4B}" destId="{4FE69C7C-03C6-49EC-BA61-A039F91922B4}" srcOrd="1" destOrd="0" presId="urn:microsoft.com/office/officeart/2008/layout/LinedList"/>
    <dgm:cxn modelId="{A18B9BC9-4DB2-49FD-9EE2-351BAEB7B736}" type="presParOf" srcId="{ECA1EA1E-935D-472D-9325-FA1B273110FD}" destId="{15FD4F66-09F4-49A7-A9B7-8F29CD9DF36C}" srcOrd="2" destOrd="0" presId="urn:microsoft.com/office/officeart/2008/layout/LinedList"/>
    <dgm:cxn modelId="{B5DC8760-31CD-499F-BC52-124AAF5F98A6}" type="presParOf" srcId="{ECA1EA1E-935D-472D-9325-FA1B273110FD}" destId="{355B826E-13C9-480A-A869-3054194756F0}" srcOrd="3" destOrd="0" presId="urn:microsoft.com/office/officeart/2008/layout/LinedList"/>
    <dgm:cxn modelId="{05FCA522-EA95-486D-8BA6-B3CFDDE6AEC0}" type="presParOf" srcId="{355B826E-13C9-480A-A869-3054194756F0}" destId="{5349CF4E-4304-4BE0-8BC8-454A1E65F67A}" srcOrd="0" destOrd="0" presId="urn:microsoft.com/office/officeart/2008/layout/LinedList"/>
    <dgm:cxn modelId="{13FBB152-065C-46C0-8C07-29E23D790ABC}" type="presParOf" srcId="{355B826E-13C9-480A-A869-3054194756F0}" destId="{25FD32E9-1FA8-49BF-AB65-6D8DE0AA9EF7}" srcOrd="1" destOrd="0" presId="urn:microsoft.com/office/officeart/2008/layout/LinedList"/>
    <dgm:cxn modelId="{D9CD04FC-F0BD-490B-B0F5-EDEF74238B4F}" type="presParOf" srcId="{ECA1EA1E-935D-472D-9325-FA1B273110FD}" destId="{B30CE88A-88E2-47D7-90C7-CE8E6A525C99}" srcOrd="4" destOrd="0" presId="urn:microsoft.com/office/officeart/2008/layout/LinedList"/>
    <dgm:cxn modelId="{A1B0C372-6EDB-45BD-9747-D09A36B95BD0}" type="presParOf" srcId="{ECA1EA1E-935D-472D-9325-FA1B273110FD}" destId="{40867C06-B016-4D86-9A4F-DB43B5165518}" srcOrd="5" destOrd="0" presId="urn:microsoft.com/office/officeart/2008/layout/LinedList"/>
    <dgm:cxn modelId="{3218687F-7FE6-477C-9AB8-1812EBA3CE14}" type="presParOf" srcId="{40867C06-B016-4D86-9A4F-DB43B5165518}" destId="{8DFF0900-56D6-4615-A6FF-970E9BB1A66B}" srcOrd="0" destOrd="0" presId="urn:microsoft.com/office/officeart/2008/layout/LinedList"/>
    <dgm:cxn modelId="{C3C8C0B8-B740-441B-95B0-2ADAFC70754F}" type="presParOf" srcId="{40867C06-B016-4D86-9A4F-DB43B5165518}" destId="{BE15FC16-6218-47FC-B221-0D8371B99838}" srcOrd="1" destOrd="0" presId="urn:microsoft.com/office/officeart/2008/layout/LinedList"/>
    <dgm:cxn modelId="{8DB9F7A9-1F41-4E77-936A-9E1C117E7B0A}" type="presParOf" srcId="{ECA1EA1E-935D-472D-9325-FA1B273110FD}" destId="{E11FE6C5-E103-464E-8B3A-BE3D935AC65D}" srcOrd="6" destOrd="0" presId="urn:microsoft.com/office/officeart/2008/layout/LinedList"/>
    <dgm:cxn modelId="{AA1B9D62-42FB-4698-B48A-A05084CC5F6F}" type="presParOf" srcId="{ECA1EA1E-935D-472D-9325-FA1B273110FD}" destId="{4C6CC714-DF12-418C-BAFC-0AC426DF93B9}" srcOrd="7" destOrd="0" presId="urn:microsoft.com/office/officeart/2008/layout/LinedList"/>
    <dgm:cxn modelId="{9328BA30-80C9-4EB4-A1DC-B07414BFF254}" type="presParOf" srcId="{4C6CC714-DF12-418C-BAFC-0AC426DF93B9}" destId="{A4852683-E46D-45AF-8525-91663282698F}" srcOrd="0" destOrd="0" presId="urn:microsoft.com/office/officeart/2008/layout/LinedList"/>
    <dgm:cxn modelId="{F5E03969-00DE-4336-9353-54F775E41CA0}" type="presParOf" srcId="{4C6CC714-DF12-418C-BAFC-0AC426DF93B9}" destId="{79012BF6-86D9-426D-A7EF-85EA0EF19C24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0F0583C-0184-4A21-91FE-AB47442BCEE6}">
      <dsp:nvSpPr>
        <dsp:cNvPr id="0" name=""/>
        <dsp:cNvSpPr/>
      </dsp:nvSpPr>
      <dsp:spPr>
        <a:xfrm>
          <a:off x="0" y="598"/>
          <a:ext cx="6266011" cy="0"/>
        </a:xfrm>
        <a:prstGeom prst="lin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6000"/>
                <a:lumMod val="104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0000"/>
                <a:lumMod val="90000"/>
              </a:schemeClr>
            </a:gs>
          </a:gsLst>
          <a:lin ang="5400000" scaled="0"/>
        </a:gradFill>
        <a:ln w="9525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63500" dist="25400" dir="5400000" rotWithShape="0">
            <a:srgbClr val="000000">
              <a:alpha val="60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667F3EBD-39A0-4889-B8E7-9023CDDCB2CB}">
      <dsp:nvSpPr>
        <dsp:cNvPr id="0" name=""/>
        <dsp:cNvSpPr/>
      </dsp:nvSpPr>
      <dsp:spPr>
        <a:xfrm>
          <a:off x="0" y="598"/>
          <a:ext cx="6266011" cy="97967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9070" tIns="179070" rIns="179070" bIns="179070" numCol="1" spcCol="1270" anchor="t" anchorCtr="0">
          <a:noAutofit/>
        </a:bodyPr>
        <a:lstStyle/>
        <a:p>
          <a:pPr marL="0" lvl="0" indent="0" algn="l" defTabSz="2089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4700" kern="1200"/>
            <a:t>Tysk</a:t>
          </a:r>
          <a:endParaRPr lang="en-US" sz="4700" kern="1200"/>
        </a:p>
      </dsp:txBody>
      <dsp:txXfrm>
        <a:off x="0" y="598"/>
        <a:ext cx="6266011" cy="979670"/>
      </dsp:txXfrm>
    </dsp:sp>
    <dsp:sp modelId="{7EF05A4F-19BB-423C-8664-3AE33AE4E709}">
      <dsp:nvSpPr>
        <dsp:cNvPr id="0" name=""/>
        <dsp:cNvSpPr/>
      </dsp:nvSpPr>
      <dsp:spPr>
        <a:xfrm>
          <a:off x="0" y="980268"/>
          <a:ext cx="6266011" cy="0"/>
        </a:xfrm>
        <a:prstGeom prst="line">
          <a:avLst/>
        </a:prstGeom>
        <a:gradFill rotWithShape="0">
          <a:gsLst>
            <a:gs pos="0">
              <a:schemeClr val="accent2">
                <a:hueOff val="-4644960"/>
                <a:satOff val="-44"/>
                <a:lumOff val="-2451"/>
                <a:alphaOff val="0"/>
                <a:tint val="96000"/>
                <a:lumMod val="104000"/>
              </a:schemeClr>
            </a:gs>
            <a:gs pos="100000">
              <a:schemeClr val="accent2">
                <a:hueOff val="-4644960"/>
                <a:satOff val="-44"/>
                <a:lumOff val="-2451"/>
                <a:alphaOff val="0"/>
                <a:shade val="90000"/>
                <a:lumMod val="90000"/>
              </a:schemeClr>
            </a:gs>
          </a:gsLst>
          <a:lin ang="5400000" scaled="0"/>
        </a:gradFill>
        <a:ln w="9525" cap="rnd" cmpd="sng" algn="ctr">
          <a:solidFill>
            <a:schemeClr val="accent2">
              <a:hueOff val="-4644960"/>
              <a:satOff val="-44"/>
              <a:lumOff val="-2451"/>
              <a:alphaOff val="0"/>
            </a:schemeClr>
          </a:solidFill>
          <a:prstDash val="solid"/>
        </a:ln>
        <a:effectLst>
          <a:outerShdw blurRad="63500" dist="25400" dir="5400000" rotWithShape="0">
            <a:srgbClr val="000000">
              <a:alpha val="60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6077F01-3B04-4AD5-B3DE-88824074BAD4}">
      <dsp:nvSpPr>
        <dsp:cNvPr id="0" name=""/>
        <dsp:cNvSpPr/>
      </dsp:nvSpPr>
      <dsp:spPr>
        <a:xfrm>
          <a:off x="0" y="980268"/>
          <a:ext cx="6266011" cy="97967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9070" tIns="179070" rIns="179070" bIns="179070" numCol="1" spcCol="1270" anchor="t" anchorCtr="0">
          <a:noAutofit/>
        </a:bodyPr>
        <a:lstStyle/>
        <a:p>
          <a:pPr marL="0" lvl="0" indent="0" algn="l" defTabSz="2089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4700" kern="1200"/>
            <a:t>Spansk</a:t>
          </a:r>
          <a:endParaRPr lang="en-US" sz="4700" kern="1200"/>
        </a:p>
      </dsp:txBody>
      <dsp:txXfrm>
        <a:off x="0" y="980268"/>
        <a:ext cx="6266011" cy="979670"/>
      </dsp:txXfrm>
    </dsp:sp>
    <dsp:sp modelId="{EF9B0E58-E5B8-48B9-B125-B1FE2F35DCF9}">
      <dsp:nvSpPr>
        <dsp:cNvPr id="0" name=""/>
        <dsp:cNvSpPr/>
      </dsp:nvSpPr>
      <dsp:spPr>
        <a:xfrm>
          <a:off x="0" y="1959938"/>
          <a:ext cx="6266011" cy="0"/>
        </a:xfrm>
        <a:prstGeom prst="line">
          <a:avLst/>
        </a:prstGeom>
        <a:gradFill rotWithShape="0">
          <a:gsLst>
            <a:gs pos="0">
              <a:schemeClr val="accent2">
                <a:hueOff val="-9289920"/>
                <a:satOff val="-87"/>
                <a:lumOff val="-4901"/>
                <a:alphaOff val="0"/>
                <a:tint val="96000"/>
                <a:lumMod val="104000"/>
              </a:schemeClr>
            </a:gs>
            <a:gs pos="100000">
              <a:schemeClr val="accent2">
                <a:hueOff val="-9289920"/>
                <a:satOff val="-87"/>
                <a:lumOff val="-4901"/>
                <a:alphaOff val="0"/>
                <a:shade val="90000"/>
                <a:lumMod val="90000"/>
              </a:schemeClr>
            </a:gs>
          </a:gsLst>
          <a:lin ang="5400000" scaled="0"/>
        </a:gradFill>
        <a:ln w="9525" cap="rnd" cmpd="sng" algn="ctr">
          <a:solidFill>
            <a:schemeClr val="accent2">
              <a:hueOff val="-9289920"/>
              <a:satOff val="-87"/>
              <a:lumOff val="-4901"/>
              <a:alphaOff val="0"/>
            </a:schemeClr>
          </a:solidFill>
          <a:prstDash val="solid"/>
        </a:ln>
        <a:effectLst>
          <a:outerShdw blurRad="63500" dist="25400" dir="5400000" rotWithShape="0">
            <a:srgbClr val="000000">
              <a:alpha val="60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B14282A-2C1B-4404-883C-113C440CDA45}">
      <dsp:nvSpPr>
        <dsp:cNvPr id="0" name=""/>
        <dsp:cNvSpPr/>
      </dsp:nvSpPr>
      <dsp:spPr>
        <a:xfrm>
          <a:off x="0" y="1959938"/>
          <a:ext cx="6266011" cy="97967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9070" tIns="179070" rIns="179070" bIns="179070" numCol="1" spcCol="1270" anchor="t" anchorCtr="0">
          <a:noAutofit/>
        </a:bodyPr>
        <a:lstStyle/>
        <a:p>
          <a:pPr marL="0" lvl="0" indent="0" algn="l" defTabSz="2089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4700" kern="1200"/>
            <a:t>Fordjuping i engelsk</a:t>
          </a:r>
          <a:endParaRPr lang="en-US" sz="4700" kern="1200"/>
        </a:p>
      </dsp:txBody>
      <dsp:txXfrm>
        <a:off x="0" y="1959938"/>
        <a:ext cx="6266011" cy="979670"/>
      </dsp:txXfrm>
    </dsp:sp>
    <dsp:sp modelId="{BDB7030F-193C-4C6C-84AE-65691944C3CC}">
      <dsp:nvSpPr>
        <dsp:cNvPr id="0" name=""/>
        <dsp:cNvSpPr/>
      </dsp:nvSpPr>
      <dsp:spPr>
        <a:xfrm>
          <a:off x="0" y="2939608"/>
          <a:ext cx="6266011" cy="0"/>
        </a:xfrm>
        <a:prstGeom prst="line">
          <a:avLst/>
        </a:prstGeom>
        <a:gradFill rotWithShape="0">
          <a:gsLst>
            <a:gs pos="0">
              <a:schemeClr val="accent2">
                <a:hueOff val="-13934880"/>
                <a:satOff val="-131"/>
                <a:lumOff val="-7352"/>
                <a:alphaOff val="0"/>
                <a:tint val="96000"/>
                <a:lumMod val="104000"/>
              </a:schemeClr>
            </a:gs>
            <a:gs pos="100000">
              <a:schemeClr val="accent2">
                <a:hueOff val="-13934880"/>
                <a:satOff val="-131"/>
                <a:lumOff val="-7352"/>
                <a:alphaOff val="0"/>
                <a:shade val="90000"/>
                <a:lumMod val="90000"/>
              </a:schemeClr>
            </a:gs>
          </a:gsLst>
          <a:lin ang="5400000" scaled="0"/>
        </a:gradFill>
        <a:ln w="9525" cap="rnd" cmpd="sng" algn="ctr">
          <a:solidFill>
            <a:schemeClr val="accent2">
              <a:hueOff val="-13934880"/>
              <a:satOff val="-131"/>
              <a:lumOff val="-7352"/>
              <a:alphaOff val="0"/>
            </a:schemeClr>
          </a:solidFill>
          <a:prstDash val="solid"/>
        </a:ln>
        <a:effectLst>
          <a:outerShdw blurRad="63500" dist="25400" dir="5400000" rotWithShape="0">
            <a:srgbClr val="000000">
              <a:alpha val="60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C9D3011-9F9D-4CA5-A586-A3E6677B2C79}">
      <dsp:nvSpPr>
        <dsp:cNvPr id="0" name=""/>
        <dsp:cNvSpPr/>
      </dsp:nvSpPr>
      <dsp:spPr>
        <a:xfrm>
          <a:off x="0" y="2939608"/>
          <a:ext cx="6266011" cy="97967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9070" tIns="179070" rIns="179070" bIns="179070" numCol="1" spcCol="1270" anchor="t" anchorCtr="0">
          <a:noAutofit/>
        </a:bodyPr>
        <a:lstStyle/>
        <a:p>
          <a:pPr marL="0" lvl="0" indent="0" algn="l" defTabSz="2089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4700" kern="1200"/>
            <a:t>Arbeidslivsfag</a:t>
          </a:r>
          <a:endParaRPr lang="en-US" sz="4700" kern="1200"/>
        </a:p>
      </dsp:txBody>
      <dsp:txXfrm>
        <a:off x="0" y="2939608"/>
        <a:ext cx="6266011" cy="979670"/>
      </dsp:txXfrm>
    </dsp:sp>
    <dsp:sp modelId="{D7604013-6A75-4F11-8D8A-49E91F017F15}">
      <dsp:nvSpPr>
        <dsp:cNvPr id="0" name=""/>
        <dsp:cNvSpPr/>
      </dsp:nvSpPr>
      <dsp:spPr>
        <a:xfrm>
          <a:off x="0" y="3919278"/>
          <a:ext cx="6266011" cy="0"/>
        </a:xfrm>
        <a:prstGeom prst="line">
          <a:avLst/>
        </a:prstGeom>
        <a:gradFill rotWithShape="0">
          <a:gsLst>
            <a:gs pos="0">
              <a:schemeClr val="accent2">
                <a:hueOff val="-18579840"/>
                <a:satOff val="-174"/>
                <a:lumOff val="-9803"/>
                <a:alphaOff val="0"/>
                <a:tint val="96000"/>
                <a:lumMod val="104000"/>
              </a:schemeClr>
            </a:gs>
            <a:gs pos="100000">
              <a:schemeClr val="accent2">
                <a:hueOff val="-18579840"/>
                <a:satOff val="-174"/>
                <a:lumOff val="-9803"/>
                <a:alphaOff val="0"/>
                <a:shade val="90000"/>
                <a:lumMod val="90000"/>
              </a:schemeClr>
            </a:gs>
          </a:gsLst>
          <a:lin ang="5400000" scaled="0"/>
        </a:gradFill>
        <a:ln w="9525" cap="rnd" cmpd="sng" algn="ctr">
          <a:solidFill>
            <a:schemeClr val="accent2">
              <a:hueOff val="-18579840"/>
              <a:satOff val="-174"/>
              <a:lumOff val="-9803"/>
              <a:alphaOff val="0"/>
            </a:schemeClr>
          </a:solidFill>
          <a:prstDash val="solid"/>
        </a:ln>
        <a:effectLst>
          <a:outerShdw blurRad="63500" dist="25400" dir="5400000" rotWithShape="0">
            <a:srgbClr val="000000">
              <a:alpha val="60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09E48B5C-37F9-4FDA-A2D6-E31AB17CA473}">
      <dsp:nvSpPr>
        <dsp:cNvPr id="0" name=""/>
        <dsp:cNvSpPr/>
      </dsp:nvSpPr>
      <dsp:spPr>
        <a:xfrm>
          <a:off x="0" y="3919278"/>
          <a:ext cx="6266011" cy="97967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9070" tIns="179070" rIns="179070" bIns="179070" numCol="1" spcCol="1270" anchor="t" anchorCtr="0">
          <a:noAutofit/>
        </a:bodyPr>
        <a:lstStyle/>
        <a:p>
          <a:pPr marL="0" lvl="0" indent="0" algn="l" defTabSz="2089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4700" kern="1200"/>
            <a:t>Vel for alle 3 åra</a:t>
          </a:r>
          <a:endParaRPr lang="en-US" sz="4700" kern="1200"/>
        </a:p>
      </dsp:txBody>
      <dsp:txXfrm>
        <a:off x="0" y="3919278"/>
        <a:ext cx="6266011" cy="97967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B4B6C7A-455C-4FCA-BFDD-0817AD8D940E}">
      <dsp:nvSpPr>
        <dsp:cNvPr id="0" name=""/>
        <dsp:cNvSpPr/>
      </dsp:nvSpPr>
      <dsp:spPr>
        <a:xfrm>
          <a:off x="0" y="491645"/>
          <a:ext cx="1958128" cy="1174877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6000"/>
                <a:lumMod val="104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0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63500" dist="25400" dir="5400000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2300" kern="1200"/>
            <a:t>Fysisk aktivitet og helse</a:t>
          </a:r>
          <a:endParaRPr lang="en-US" sz="2300" kern="1200"/>
        </a:p>
      </dsp:txBody>
      <dsp:txXfrm>
        <a:off x="0" y="491645"/>
        <a:ext cx="1958128" cy="1174877"/>
      </dsp:txXfrm>
    </dsp:sp>
    <dsp:sp modelId="{2CD70052-F86C-4824-AACC-278F245F979D}">
      <dsp:nvSpPr>
        <dsp:cNvPr id="0" name=""/>
        <dsp:cNvSpPr/>
      </dsp:nvSpPr>
      <dsp:spPr>
        <a:xfrm>
          <a:off x="2153941" y="491645"/>
          <a:ext cx="1958128" cy="1174877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96000"/>
                <a:lumMod val="104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0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63500" dist="25400" dir="5400000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2300" kern="1200"/>
            <a:t>Friluftsliv</a:t>
          </a:r>
          <a:endParaRPr lang="en-US" sz="2300" kern="1200"/>
        </a:p>
      </dsp:txBody>
      <dsp:txXfrm>
        <a:off x="2153941" y="491645"/>
        <a:ext cx="1958128" cy="1174877"/>
      </dsp:txXfrm>
    </dsp:sp>
    <dsp:sp modelId="{B668E519-6AC5-4EE5-A365-13CA5FD33B05}">
      <dsp:nvSpPr>
        <dsp:cNvPr id="0" name=""/>
        <dsp:cNvSpPr/>
      </dsp:nvSpPr>
      <dsp:spPr>
        <a:xfrm>
          <a:off x="4307882" y="491645"/>
          <a:ext cx="1958128" cy="1174877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96000"/>
                <a:lumMod val="104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0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63500" dist="25400" dir="5400000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2300" kern="1200"/>
            <a:t>Design og redesign</a:t>
          </a:r>
          <a:endParaRPr lang="en-US" sz="2300" kern="1200"/>
        </a:p>
      </dsp:txBody>
      <dsp:txXfrm>
        <a:off x="4307882" y="491645"/>
        <a:ext cx="1958128" cy="1174877"/>
      </dsp:txXfrm>
    </dsp:sp>
    <dsp:sp modelId="{0DAF6927-E2CB-45E7-8EC0-5B36FD8D91F8}">
      <dsp:nvSpPr>
        <dsp:cNvPr id="0" name=""/>
        <dsp:cNvSpPr/>
      </dsp:nvSpPr>
      <dsp:spPr>
        <a:xfrm>
          <a:off x="0" y="1862334"/>
          <a:ext cx="1958128" cy="1174877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96000"/>
                <a:lumMod val="104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0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63500" dist="25400" dir="5400000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2300" kern="1200"/>
            <a:t>Programmering</a:t>
          </a:r>
          <a:endParaRPr lang="en-US" sz="2300" kern="1200"/>
        </a:p>
      </dsp:txBody>
      <dsp:txXfrm>
        <a:off x="0" y="1862334"/>
        <a:ext cx="1958128" cy="1174877"/>
      </dsp:txXfrm>
    </dsp:sp>
    <dsp:sp modelId="{8E3D04DC-3792-4777-8776-80B707E8469E}">
      <dsp:nvSpPr>
        <dsp:cNvPr id="0" name=""/>
        <dsp:cNvSpPr/>
      </dsp:nvSpPr>
      <dsp:spPr>
        <a:xfrm>
          <a:off x="2153941" y="1862334"/>
          <a:ext cx="1958128" cy="1174877"/>
        </a:xfrm>
        <a:prstGeom prst="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96000"/>
                <a:lumMod val="104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0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63500" dist="25400" dir="5400000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2300" kern="1200"/>
            <a:t>Innsats for andre</a:t>
          </a:r>
          <a:endParaRPr lang="en-US" sz="2300" kern="1200"/>
        </a:p>
      </dsp:txBody>
      <dsp:txXfrm>
        <a:off x="2153941" y="1862334"/>
        <a:ext cx="1958128" cy="1174877"/>
      </dsp:txXfrm>
    </dsp:sp>
    <dsp:sp modelId="{968B75B1-35CD-40A4-8BC5-FBB345F5A44A}">
      <dsp:nvSpPr>
        <dsp:cNvPr id="0" name=""/>
        <dsp:cNvSpPr/>
      </dsp:nvSpPr>
      <dsp:spPr>
        <a:xfrm>
          <a:off x="4307882" y="1862334"/>
          <a:ext cx="1958128" cy="1174877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6000"/>
                <a:lumMod val="104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0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63500" dist="25400" dir="5400000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2300" kern="1200"/>
            <a:t>Produksjon for scene</a:t>
          </a:r>
          <a:endParaRPr lang="en-US" sz="2300" kern="1200"/>
        </a:p>
      </dsp:txBody>
      <dsp:txXfrm>
        <a:off x="4307882" y="1862334"/>
        <a:ext cx="1958128" cy="1174877"/>
      </dsp:txXfrm>
    </dsp:sp>
    <dsp:sp modelId="{63CD6109-E1A3-49EF-8B49-86108BD29A0D}">
      <dsp:nvSpPr>
        <dsp:cNvPr id="0" name=""/>
        <dsp:cNvSpPr/>
      </dsp:nvSpPr>
      <dsp:spPr>
        <a:xfrm>
          <a:off x="2153941" y="3233024"/>
          <a:ext cx="1958128" cy="1174877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96000"/>
                <a:lumMod val="104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0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63500" dist="25400" dir="5400000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2300" kern="1200"/>
            <a:t>Vel for 1 år</a:t>
          </a:r>
          <a:endParaRPr lang="en-US" sz="2300" kern="1200"/>
        </a:p>
      </dsp:txBody>
      <dsp:txXfrm>
        <a:off x="2153941" y="3233024"/>
        <a:ext cx="1958128" cy="1174877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6B64057-25B8-4CF3-9A82-0C2642F6EAD3}">
      <dsp:nvSpPr>
        <dsp:cNvPr id="0" name=""/>
        <dsp:cNvSpPr/>
      </dsp:nvSpPr>
      <dsp:spPr>
        <a:xfrm>
          <a:off x="0" y="0"/>
          <a:ext cx="6266011" cy="0"/>
        </a:xfrm>
        <a:prstGeom prst="lin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6000"/>
                <a:lumMod val="104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0000"/>
                <a:lumMod val="90000"/>
              </a:schemeClr>
            </a:gs>
          </a:gsLst>
          <a:lin ang="5400000" scaled="0"/>
        </a:gradFill>
        <a:ln w="9525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63500" dist="25400" dir="5400000" rotWithShape="0">
            <a:srgbClr val="000000">
              <a:alpha val="60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0B7F01D-5C6A-43C5-91C6-0656B5663CF5}">
      <dsp:nvSpPr>
        <dsp:cNvPr id="0" name=""/>
        <dsp:cNvSpPr/>
      </dsp:nvSpPr>
      <dsp:spPr>
        <a:xfrm>
          <a:off x="0" y="0"/>
          <a:ext cx="6266011" cy="122488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137160" rIns="137160" bIns="137160" numCol="1" spcCol="1270" anchor="t" anchorCtr="0">
          <a:noAutofit/>
        </a:bodyPr>
        <a:lstStyle/>
        <a:p>
          <a:pPr marL="0" lvl="0" indent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3600" kern="1200"/>
            <a:t>Fordele guttar og jenter</a:t>
          </a:r>
          <a:endParaRPr lang="en-US" sz="3600" kern="1200"/>
        </a:p>
      </dsp:txBody>
      <dsp:txXfrm>
        <a:off x="0" y="0"/>
        <a:ext cx="6266011" cy="1224886"/>
      </dsp:txXfrm>
    </dsp:sp>
    <dsp:sp modelId="{71B8132F-86BE-48AD-B0AC-ACB4030CA240}">
      <dsp:nvSpPr>
        <dsp:cNvPr id="0" name=""/>
        <dsp:cNvSpPr/>
      </dsp:nvSpPr>
      <dsp:spPr>
        <a:xfrm>
          <a:off x="0" y="1224886"/>
          <a:ext cx="6266011" cy="0"/>
        </a:xfrm>
        <a:prstGeom prst="line">
          <a:avLst/>
        </a:prstGeom>
        <a:gradFill rotWithShape="0">
          <a:gsLst>
            <a:gs pos="0">
              <a:schemeClr val="accent2">
                <a:hueOff val="-6193280"/>
                <a:satOff val="-58"/>
                <a:lumOff val="-3268"/>
                <a:alphaOff val="0"/>
                <a:tint val="96000"/>
                <a:lumMod val="104000"/>
              </a:schemeClr>
            </a:gs>
            <a:gs pos="100000">
              <a:schemeClr val="accent2">
                <a:hueOff val="-6193280"/>
                <a:satOff val="-58"/>
                <a:lumOff val="-3268"/>
                <a:alphaOff val="0"/>
                <a:shade val="90000"/>
                <a:lumMod val="90000"/>
              </a:schemeClr>
            </a:gs>
          </a:gsLst>
          <a:lin ang="5400000" scaled="0"/>
        </a:gradFill>
        <a:ln w="9525" cap="rnd" cmpd="sng" algn="ctr">
          <a:solidFill>
            <a:schemeClr val="accent2">
              <a:hueOff val="-6193280"/>
              <a:satOff val="-58"/>
              <a:lumOff val="-3268"/>
              <a:alphaOff val="0"/>
            </a:schemeClr>
          </a:solidFill>
          <a:prstDash val="solid"/>
        </a:ln>
        <a:effectLst>
          <a:outerShdw blurRad="63500" dist="25400" dir="5400000" rotWithShape="0">
            <a:srgbClr val="000000">
              <a:alpha val="60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25B4DBF-4F10-46FE-B3B9-CDAD0842ACEE}">
      <dsp:nvSpPr>
        <dsp:cNvPr id="0" name=""/>
        <dsp:cNvSpPr/>
      </dsp:nvSpPr>
      <dsp:spPr>
        <a:xfrm>
          <a:off x="0" y="1224886"/>
          <a:ext cx="6266011" cy="122488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137160" rIns="137160" bIns="137160" numCol="1" spcCol="1270" anchor="t" anchorCtr="0">
          <a:noAutofit/>
        </a:bodyPr>
        <a:lstStyle/>
        <a:p>
          <a:pPr marL="0" lvl="0" indent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3600" kern="1200"/>
            <a:t>Elevar frå alle skulane i alle klassane</a:t>
          </a:r>
          <a:endParaRPr lang="en-US" sz="3600" kern="1200"/>
        </a:p>
      </dsp:txBody>
      <dsp:txXfrm>
        <a:off x="0" y="1224886"/>
        <a:ext cx="6266011" cy="1224886"/>
      </dsp:txXfrm>
    </dsp:sp>
    <dsp:sp modelId="{2C4400CE-5504-4ED3-B729-FD875FABC70C}">
      <dsp:nvSpPr>
        <dsp:cNvPr id="0" name=""/>
        <dsp:cNvSpPr/>
      </dsp:nvSpPr>
      <dsp:spPr>
        <a:xfrm>
          <a:off x="0" y="2449773"/>
          <a:ext cx="6266011" cy="0"/>
        </a:xfrm>
        <a:prstGeom prst="line">
          <a:avLst/>
        </a:prstGeom>
        <a:gradFill rotWithShape="0">
          <a:gsLst>
            <a:gs pos="0">
              <a:schemeClr val="accent2">
                <a:hueOff val="-12386560"/>
                <a:satOff val="-116"/>
                <a:lumOff val="-6535"/>
                <a:alphaOff val="0"/>
                <a:tint val="96000"/>
                <a:lumMod val="104000"/>
              </a:schemeClr>
            </a:gs>
            <a:gs pos="100000">
              <a:schemeClr val="accent2">
                <a:hueOff val="-12386560"/>
                <a:satOff val="-116"/>
                <a:lumOff val="-6535"/>
                <a:alphaOff val="0"/>
                <a:shade val="90000"/>
                <a:lumMod val="90000"/>
              </a:schemeClr>
            </a:gs>
          </a:gsLst>
          <a:lin ang="5400000" scaled="0"/>
        </a:gradFill>
        <a:ln w="9525" cap="rnd" cmpd="sng" algn="ctr">
          <a:solidFill>
            <a:schemeClr val="accent2">
              <a:hueOff val="-12386560"/>
              <a:satOff val="-116"/>
              <a:lumOff val="-6535"/>
              <a:alphaOff val="0"/>
            </a:schemeClr>
          </a:solidFill>
          <a:prstDash val="solid"/>
        </a:ln>
        <a:effectLst>
          <a:outerShdw blurRad="63500" dist="25400" dir="5400000" rotWithShape="0">
            <a:srgbClr val="000000">
              <a:alpha val="60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59E335F-BF84-4D72-94B2-075AF13B9108}">
      <dsp:nvSpPr>
        <dsp:cNvPr id="0" name=""/>
        <dsp:cNvSpPr/>
      </dsp:nvSpPr>
      <dsp:spPr>
        <a:xfrm>
          <a:off x="0" y="2449773"/>
          <a:ext cx="6266011" cy="122488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137160" rIns="137160" bIns="137160" numCol="1" spcCol="1270" anchor="t" anchorCtr="0">
          <a:noAutofit/>
        </a:bodyPr>
        <a:lstStyle/>
        <a:p>
          <a:pPr marL="0" lvl="0" indent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3600" kern="1200"/>
            <a:t>Ingen får velje kven dei vil gå saman med</a:t>
          </a:r>
          <a:endParaRPr lang="en-US" sz="3600" kern="1200"/>
        </a:p>
      </dsp:txBody>
      <dsp:txXfrm>
        <a:off x="0" y="2449773"/>
        <a:ext cx="6266011" cy="1224886"/>
      </dsp:txXfrm>
    </dsp:sp>
    <dsp:sp modelId="{5FEEC202-46B2-43A3-858C-C98F4D9D7715}">
      <dsp:nvSpPr>
        <dsp:cNvPr id="0" name=""/>
        <dsp:cNvSpPr/>
      </dsp:nvSpPr>
      <dsp:spPr>
        <a:xfrm>
          <a:off x="0" y="3674660"/>
          <a:ext cx="6266011" cy="0"/>
        </a:xfrm>
        <a:prstGeom prst="line">
          <a:avLst/>
        </a:prstGeom>
        <a:gradFill rotWithShape="0">
          <a:gsLst>
            <a:gs pos="0">
              <a:schemeClr val="accent2">
                <a:hueOff val="-18579840"/>
                <a:satOff val="-174"/>
                <a:lumOff val="-9803"/>
                <a:alphaOff val="0"/>
                <a:tint val="96000"/>
                <a:lumMod val="104000"/>
              </a:schemeClr>
            </a:gs>
            <a:gs pos="100000">
              <a:schemeClr val="accent2">
                <a:hueOff val="-18579840"/>
                <a:satOff val="-174"/>
                <a:lumOff val="-9803"/>
                <a:alphaOff val="0"/>
                <a:shade val="90000"/>
                <a:lumMod val="90000"/>
              </a:schemeClr>
            </a:gs>
          </a:gsLst>
          <a:lin ang="5400000" scaled="0"/>
        </a:gradFill>
        <a:ln w="9525" cap="rnd" cmpd="sng" algn="ctr">
          <a:solidFill>
            <a:schemeClr val="accent2">
              <a:hueOff val="-18579840"/>
              <a:satOff val="-174"/>
              <a:lumOff val="-9803"/>
              <a:alphaOff val="0"/>
            </a:schemeClr>
          </a:solidFill>
          <a:prstDash val="solid"/>
        </a:ln>
        <a:effectLst>
          <a:outerShdw blurRad="63500" dist="25400" dir="5400000" rotWithShape="0">
            <a:srgbClr val="000000">
              <a:alpha val="60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EEFCADA0-59B3-480A-92C2-A5FA749CE875}">
      <dsp:nvSpPr>
        <dsp:cNvPr id="0" name=""/>
        <dsp:cNvSpPr/>
      </dsp:nvSpPr>
      <dsp:spPr>
        <a:xfrm>
          <a:off x="0" y="3674660"/>
          <a:ext cx="6266011" cy="122488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137160" rIns="137160" bIns="137160" numCol="1" spcCol="1270" anchor="t" anchorCtr="0">
          <a:noAutofit/>
        </a:bodyPr>
        <a:lstStyle/>
        <a:p>
          <a:pPr marL="0" lvl="0" indent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3600" kern="1200"/>
            <a:t>Hugs å vere robust, ta nye utfordringar!</a:t>
          </a:r>
          <a:endParaRPr lang="en-US" sz="3600" kern="1200"/>
        </a:p>
      </dsp:txBody>
      <dsp:txXfrm>
        <a:off x="0" y="3674660"/>
        <a:ext cx="6266011" cy="1224886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5720776-02D2-449E-83E9-47D5B7973A7B}">
      <dsp:nvSpPr>
        <dsp:cNvPr id="0" name=""/>
        <dsp:cNvSpPr/>
      </dsp:nvSpPr>
      <dsp:spPr>
        <a:xfrm>
          <a:off x="0" y="0"/>
          <a:ext cx="6665152" cy="0"/>
        </a:xfrm>
        <a:prstGeom prst="lin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6000"/>
                <a:lumMod val="104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0000"/>
                <a:lumMod val="90000"/>
              </a:schemeClr>
            </a:gs>
          </a:gsLst>
          <a:lin ang="5400000" scaled="0"/>
        </a:gradFill>
        <a:ln w="9525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63500" dist="25400" dir="5400000" rotWithShape="0">
            <a:srgbClr val="000000">
              <a:alpha val="60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0AF4B5A-42A7-480E-A9F5-51BC6F5B8FAA}">
      <dsp:nvSpPr>
        <dsp:cNvPr id="0" name=""/>
        <dsp:cNvSpPr/>
      </dsp:nvSpPr>
      <dsp:spPr>
        <a:xfrm>
          <a:off x="0" y="0"/>
          <a:ext cx="6665152" cy="124302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marL="0" lvl="0" indent="0" algn="l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err="1"/>
            <a:t>Velje</a:t>
          </a:r>
          <a:r>
            <a:rPr lang="en-US" sz="2200" kern="1200"/>
            <a:t> </a:t>
          </a:r>
          <a:r>
            <a:rPr lang="en-US" sz="2200" kern="1200" err="1"/>
            <a:t>språk</a:t>
          </a:r>
          <a:r>
            <a:rPr lang="en-US" sz="2200" kern="1200"/>
            <a:t> </a:t>
          </a:r>
          <a:r>
            <a:rPr lang="en-US" sz="2200" kern="1200" err="1"/>
            <a:t>og</a:t>
          </a:r>
          <a:r>
            <a:rPr lang="en-US" sz="2200" kern="1200"/>
            <a:t> </a:t>
          </a:r>
          <a:r>
            <a:rPr lang="en-US" sz="2200" kern="1200" err="1"/>
            <a:t>valfag</a:t>
          </a:r>
          <a:r>
            <a:rPr lang="en-US" sz="2200" kern="1200">
              <a:latin typeface="Georgia Pro Cond Light" panose="02040603050505030304"/>
            </a:rPr>
            <a:t> </a:t>
          </a:r>
          <a:r>
            <a:rPr lang="en-US" sz="2200" kern="1200" err="1">
              <a:latin typeface="Georgia Pro Cond Light" panose="02040603050505030304"/>
            </a:rPr>
            <a:t>veka</a:t>
          </a:r>
          <a:r>
            <a:rPr lang="en-US" sz="2200" kern="1200">
              <a:latin typeface="Georgia Pro Cond Light" panose="02040603050505030304"/>
            </a:rPr>
            <a:t> </a:t>
          </a:r>
          <a:r>
            <a:rPr lang="en-US" sz="2200" kern="1200" err="1">
              <a:latin typeface="Georgia Pro Cond Light" panose="02040603050505030304"/>
            </a:rPr>
            <a:t>etter</a:t>
          </a:r>
          <a:r>
            <a:rPr lang="en-US" sz="2200" kern="1200">
              <a:latin typeface="Georgia Pro Cond Light" panose="02040603050505030304"/>
            </a:rPr>
            <a:t> </a:t>
          </a:r>
          <a:r>
            <a:rPr lang="en-US" sz="2200" kern="1200" err="1"/>
            <a:t>påske</a:t>
          </a:r>
          <a:r>
            <a:rPr lang="en-US" sz="2200" kern="1200"/>
            <a:t>. </a:t>
          </a:r>
          <a:r>
            <a:rPr lang="en-US" sz="2200" kern="1200" err="1"/>
            <a:t>Siste</a:t>
          </a:r>
          <a:r>
            <a:rPr lang="en-US" sz="2200" kern="1200"/>
            <a:t> </a:t>
          </a:r>
          <a:r>
            <a:rPr lang="en-US" sz="2200" kern="1200" err="1"/>
            <a:t>frist</a:t>
          </a:r>
          <a:r>
            <a:rPr lang="en-US" sz="2200" kern="1200"/>
            <a:t> er </a:t>
          </a:r>
          <a:r>
            <a:rPr lang="en-US" sz="2200" kern="1200">
              <a:latin typeface="Georgia Pro Cond Light" panose="02040603050505030304"/>
            </a:rPr>
            <a:t>5.april</a:t>
          </a:r>
          <a:r>
            <a:rPr lang="en-US" sz="2200" kern="1200"/>
            <a:t>. </a:t>
          </a:r>
          <a:r>
            <a:rPr lang="en-US" sz="2200" kern="1200" err="1"/>
            <a:t>Elevane</a:t>
          </a:r>
          <a:r>
            <a:rPr lang="en-US" sz="2200" kern="1200"/>
            <a:t> </a:t>
          </a:r>
          <a:r>
            <a:rPr lang="en-US" sz="2200" kern="1200" err="1"/>
            <a:t>får</a:t>
          </a:r>
          <a:r>
            <a:rPr lang="en-US" sz="2200" kern="1200"/>
            <a:t> </a:t>
          </a:r>
          <a:r>
            <a:rPr lang="en-US" sz="2200" kern="1200" err="1"/>
            <a:t>tilgang</a:t>
          </a:r>
          <a:r>
            <a:rPr lang="en-US" sz="2200" kern="1200"/>
            <a:t> </a:t>
          </a:r>
          <a:r>
            <a:rPr lang="en-US" sz="2200" kern="1200" err="1"/>
            <a:t>til</a:t>
          </a:r>
          <a:r>
            <a:rPr lang="en-US" sz="2200" kern="1200"/>
            <a:t> </a:t>
          </a:r>
          <a:r>
            <a:rPr lang="en-US" sz="2200" kern="1200" err="1"/>
            <a:t>ei</a:t>
          </a:r>
          <a:r>
            <a:rPr lang="en-US" sz="2200" kern="1200"/>
            <a:t> </a:t>
          </a:r>
          <a:r>
            <a:rPr lang="en-US" sz="2200" kern="1200" err="1"/>
            <a:t>lenke</a:t>
          </a:r>
          <a:r>
            <a:rPr lang="en-US" sz="2200" kern="1200"/>
            <a:t> </a:t>
          </a:r>
          <a:r>
            <a:rPr lang="en-US" sz="2200" kern="1200" err="1"/>
            <a:t>og</a:t>
          </a:r>
          <a:r>
            <a:rPr lang="en-US" sz="2200" kern="1200"/>
            <a:t> </a:t>
          </a:r>
          <a:r>
            <a:rPr lang="en-US" sz="2200" kern="1200" err="1"/>
            <a:t>brukar</a:t>
          </a:r>
          <a:r>
            <a:rPr lang="en-US" sz="2200" kern="1200"/>
            <a:t> sin I</a:t>
          </a:r>
          <a:r>
            <a:rPr lang="nb-NO" sz="2200" kern="1200"/>
            <a:t>p</a:t>
          </a:r>
          <a:r>
            <a:rPr lang="en-US" sz="2200" kern="1200"/>
            <a:t>ad. (Mette sender </a:t>
          </a:r>
          <a:r>
            <a:rPr lang="en-US" sz="2200" kern="1200" err="1"/>
            <a:t>ut</a:t>
          </a:r>
          <a:r>
            <a:rPr lang="en-US" sz="2200" kern="1200"/>
            <a:t> </a:t>
          </a:r>
          <a:r>
            <a:rPr lang="en-US" sz="2200" kern="1200" err="1"/>
            <a:t>lenka</a:t>
          </a:r>
          <a:r>
            <a:rPr lang="en-US" sz="2200" kern="1200"/>
            <a:t> </a:t>
          </a:r>
          <a:r>
            <a:rPr lang="en-US" sz="2200" kern="1200" err="1"/>
            <a:t>til</a:t>
          </a:r>
          <a:r>
            <a:rPr lang="en-US" sz="2200" kern="1200"/>
            <a:t> </a:t>
          </a:r>
          <a:r>
            <a:rPr lang="en-US" sz="2200" kern="1200" err="1"/>
            <a:t>barneskulane</a:t>
          </a:r>
          <a:r>
            <a:rPr lang="en-US" sz="2200" kern="1200"/>
            <a:t> </a:t>
          </a:r>
          <a:r>
            <a:rPr lang="en-US" sz="2200" kern="1200" err="1"/>
            <a:t>i</a:t>
          </a:r>
          <a:r>
            <a:rPr lang="en-US" sz="2200" kern="1200"/>
            <a:t> </a:t>
          </a:r>
          <a:r>
            <a:rPr lang="en-US" sz="2200" kern="1200" err="1"/>
            <a:t>morgon</a:t>
          </a:r>
          <a:r>
            <a:rPr lang="en-US" sz="2200" kern="1200"/>
            <a:t>)</a:t>
          </a:r>
        </a:p>
      </dsp:txBody>
      <dsp:txXfrm>
        <a:off x="0" y="0"/>
        <a:ext cx="6665152" cy="1243029"/>
      </dsp:txXfrm>
    </dsp:sp>
    <dsp:sp modelId="{15FD4F66-09F4-49A7-A9B7-8F29CD9DF36C}">
      <dsp:nvSpPr>
        <dsp:cNvPr id="0" name=""/>
        <dsp:cNvSpPr/>
      </dsp:nvSpPr>
      <dsp:spPr>
        <a:xfrm>
          <a:off x="0" y="1243029"/>
          <a:ext cx="6665152" cy="0"/>
        </a:xfrm>
        <a:prstGeom prst="line">
          <a:avLst/>
        </a:prstGeom>
        <a:gradFill rotWithShape="0">
          <a:gsLst>
            <a:gs pos="0">
              <a:schemeClr val="accent2">
                <a:hueOff val="-6193280"/>
                <a:satOff val="-58"/>
                <a:lumOff val="-3268"/>
                <a:alphaOff val="0"/>
                <a:tint val="96000"/>
                <a:lumMod val="104000"/>
              </a:schemeClr>
            </a:gs>
            <a:gs pos="100000">
              <a:schemeClr val="accent2">
                <a:hueOff val="-6193280"/>
                <a:satOff val="-58"/>
                <a:lumOff val="-3268"/>
                <a:alphaOff val="0"/>
                <a:shade val="90000"/>
                <a:lumMod val="90000"/>
              </a:schemeClr>
            </a:gs>
          </a:gsLst>
          <a:lin ang="5400000" scaled="0"/>
        </a:gradFill>
        <a:ln w="9525" cap="rnd" cmpd="sng" algn="ctr">
          <a:solidFill>
            <a:schemeClr val="accent2">
              <a:hueOff val="-6193280"/>
              <a:satOff val="-58"/>
              <a:lumOff val="-3268"/>
              <a:alphaOff val="0"/>
            </a:schemeClr>
          </a:solidFill>
          <a:prstDash val="solid"/>
        </a:ln>
        <a:effectLst>
          <a:outerShdw blurRad="63500" dist="25400" dir="5400000" rotWithShape="0">
            <a:srgbClr val="000000">
              <a:alpha val="60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349CF4E-4304-4BE0-8BC8-454A1E65F67A}">
      <dsp:nvSpPr>
        <dsp:cNvPr id="0" name=""/>
        <dsp:cNvSpPr/>
      </dsp:nvSpPr>
      <dsp:spPr>
        <a:xfrm>
          <a:off x="0" y="1243029"/>
          <a:ext cx="6665152" cy="124302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err="1"/>
            <a:t>Foreldremøte</a:t>
          </a:r>
          <a:r>
            <a:rPr lang="en-US" sz="2200" kern="1200"/>
            <a:t> </a:t>
          </a:r>
          <a:r>
            <a:rPr lang="en-US" sz="2200" kern="1200" err="1"/>
            <a:t>måndag</a:t>
          </a:r>
          <a:r>
            <a:rPr lang="en-US" sz="2200" kern="1200"/>
            <a:t> </a:t>
          </a:r>
          <a:r>
            <a:rPr lang="en-US" sz="2200" kern="1200">
              <a:latin typeface="Georgia Pro Cond Light" panose="02040603050505030304"/>
            </a:rPr>
            <a:t>17</a:t>
          </a:r>
          <a:r>
            <a:rPr lang="en-US" sz="2200" kern="1200"/>
            <a:t>.juni. </a:t>
          </a:r>
          <a:r>
            <a:rPr lang="en-US" sz="2200" kern="1200" err="1"/>
            <a:t>Får</a:t>
          </a:r>
          <a:r>
            <a:rPr lang="en-US" sz="2200" kern="1200"/>
            <a:t> </a:t>
          </a:r>
          <a:r>
            <a:rPr lang="en-US" sz="2200" kern="1200" err="1"/>
            <a:t>vite</a:t>
          </a:r>
          <a:r>
            <a:rPr lang="en-US" sz="2200" kern="1200"/>
            <a:t> nye </a:t>
          </a:r>
          <a:r>
            <a:rPr lang="en-US" sz="2200" kern="1200" err="1"/>
            <a:t>klassar</a:t>
          </a:r>
          <a:r>
            <a:rPr lang="en-US" sz="2200" kern="1200"/>
            <a:t> </a:t>
          </a:r>
          <a:r>
            <a:rPr lang="en-US" sz="2200" kern="1200" err="1"/>
            <a:t>og</a:t>
          </a:r>
          <a:r>
            <a:rPr lang="en-US" sz="2200" kern="1200"/>
            <a:t> </a:t>
          </a:r>
          <a:r>
            <a:rPr lang="en-US" sz="2200" kern="1200" err="1"/>
            <a:t>møte</a:t>
          </a:r>
          <a:r>
            <a:rPr lang="en-US" sz="2200" kern="1200"/>
            <a:t> </a:t>
          </a:r>
          <a:r>
            <a:rPr lang="en-US" sz="2200" kern="1200" err="1"/>
            <a:t>lærarane</a:t>
          </a:r>
          <a:r>
            <a:rPr lang="en-US" sz="2200" kern="1200"/>
            <a:t>.</a:t>
          </a:r>
        </a:p>
      </dsp:txBody>
      <dsp:txXfrm>
        <a:off x="0" y="1243029"/>
        <a:ext cx="6665152" cy="1243029"/>
      </dsp:txXfrm>
    </dsp:sp>
    <dsp:sp modelId="{B30CE88A-88E2-47D7-90C7-CE8E6A525C99}">
      <dsp:nvSpPr>
        <dsp:cNvPr id="0" name=""/>
        <dsp:cNvSpPr/>
      </dsp:nvSpPr>
      <dsp:spPr>
        <a:xfrm>
          <a:off x="0" y="2486059"/>
          <a:ext cx="6665152" cy="0"/>
        </a:xfrm>
        <a:prstGeom prst="line">
          <a:avLst/>
        </a:prstGeom>
        <a:gradFill rotWithShape="0">
          <a:gsLst>
            <a:gs pos="0">
              <a:schemeClr val="accent2">
                <a:hueOff val="-12386560"/>
                <a:satOff val="-116"/>
                <a:lumOff val="-6535"/>
                <a:alphaOff val="0"/>
                <a:tint val="96000"/>
                <a:lumMod val="104000"/>
              </a:schemeClr>
            </a:gs>
            <a:gs pos="100000">
              <a:schemeClr val="accent2">
                <a:hueOff val="-12386560"/>
                <a:satOff val="-116"/>
                <a:lumOff val="-6535"/>
                <a:alphaOff val="0"/>
                <a:shade val="90000"/>
                <a:lumMod val="90000"/>
              </a:schemeClr>
            </a:gs>
          </a:gsLst>
          <a:lin ang="5400000" scaled="0"/>
        </a:gradFill>
        <a:ln w="9525" cap="rnd" cmpd="sng" algn="ctr">
          <a:solidFill>
            <a:schemeClr val="accent2">
              <a:hueOff val="-12386560"/>
              <a:satOff val="-116"/>
              <a:lumOff val="-6535"/>
              <a:alphaOff val="0"/>
            </a:schemeClr>
          </a:solidFill>
          <a:prstDash val="solid"/>
        </a:ln>
        <a:effectLst>
          <a:outerShdw blurRad="63500" dist="25400" dir="5400000" rotWithShape="0">
            <a:srgbClr val="000000">
              <a:alpha val="60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DFF0900-56D6-4615-A6FF-970E9BB1A66B}">
      <dsp:nvSpPr>
        <dsp:cNvPr id="0" name=""/>
        <dsp:cNvSpPr/>
      </dsp:nvSpPr>
      <dsp:spPr>
        <a:xfrm>
          <a:off x="0" y="2486059"/>
          <a:ext cx="6665152" cy="124302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marL="0" lvl="0" indent="0" algn="l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err="1"/>
            <a:t>Tysdag</a:t>
          </a:r>
          <a:r>
            <a:rPr lang="en-US" sz="2200" kern="1200">
              <a:latin typeface="Georgia Pro Cond Light" panose="02040603050505030304"/>
            </a:rPr>
            <a:t> 18</a:t>
          </a:r>
          <a:r>
            <a:rPr lang="en-US" sz="2200" kern="1200"/>
            <a:t>.juni – </a:t>
          </a:r>
          <a:r>
            <a:rPr lang="en-US" sz="2200" kern="1200" err="1"/>
            <a:t>elevane</a:t>
          </a:r>
          <a:r>
            <a:rPr lang="en-US" sz="2200" kern="1200"/>
            <a:t> </a:t>
          </a:r>
          <a:r>
            <a:rPr lang="en-US" sz="2200" kern="1200" err="1"/>
            <a:t>kjem</a:t>
          </a:r>
          <a:r>
            <a:rPr lang="en-US" sz="2200" kern="1200"/>
            <a:t> </a:t>
          </a:r>
          <a:r>
            <a:rPr lang="en-US" sz="2200" kern="1200" err="1"/>
            <a:t>på</a:t>
          </a:r>
          <a:r>
            <a:rPr lang="en-US" sz="2200" kern="1200"/>
            <a:t> </a:t>
          </a:r>
          <a:r>
            <a:rPr lang="en-US" sz="2200" kern="1200" err="1"/>
            <a:t>besøk</a:t>
          </a:r>
          <a:r>
            <a:rPr lang="en-US" sz="2200" kern="1200"/>
            <a:t> å </a:t>
          </a:r>
          <a:r>
            <a:rPr lang="en-US" sz="2200" kern="1200" err="1"/>
            <a:t>treff</a:t>
          </a:r>
          <a:r>
            <a:rPr lang="en-US" sz="2200" kern="1200"/>
            <a:t> </a:t>
          </a:r>
          <a:r>
            <a:rPr lang="en-US" sz="2200" kern="1200" err="1"/>
            <a:t>dei</a:t>
          </a:r>
          <a:r>
            <a:rPr lang="en-US" sz="2200" kern="1200"/>
            <a:t> nye </a:t>
          </a:r>
          <a:r>
            <a:rPr lang="en-US" sz="2200" kern="1200" err="1"/>
            <a:t>klassane</a:t>
          </a:r>
          <a:r>
            <a:rPr lang="en-US" sz="2200" kern="1200"/>
            <a:t> </a:t>
          </a:r>
          <a:r>
            <a:rPr lang="en-US" sz="2200" kern="1200" err="1"/>
            <a:t>og</a:t>
          </a:r>
          <a:r>
            <a:rPr lang="en-US" sz="2200" kern="1200"/>
            <a:t> </a:t>
          </a:r>
          <a:r>
            <a:rPr lang="en-US" sz="2200" kern="1200" err="1"/>
            <a:t>lærarane</a:t>
          </a:r>
          <a:endParaRPr lang="en-US" sz="2200" kern="1200"/>
        </a:p>
      </dsp:txBody>
      <dsp:txXfrm>
        <a:off x="0" y="2486059"/>
        <a:ext cx="6665152" cy="1243029"/>
      </dsp:txXfrm>
    </dsp:sp>
    <dsp:sp modelId="{E11FE6C5-E103-464E-8B3A-BE3D935AC65D}">
      <dsp:nvSpPr>
        <dsp:cNvPr id="0" name=""/>
        <dsp:cNvSpPr/>
      </dsp:nvSpPr>
      <dsp:spPr>
        <a:xfrm>
          <a:off x="0" y="3729088"/>
          <a:ext cx="6665152" cy="0"/>
        </a:xfrm>
        <a:prstGeom prst="line">
          <a:avLst/>
        </a:prstGeom>
        <a:gradFill rotWithShape="0">
          <a:gsLst>
            <a:gs pos="0">
              <a:schemeClr val="accent2">
                <a:hueOff val="-18579840"/>
                <a:satOff val="-174"/>
                <a:lumOff val="-9803"/>
                <a:alphaOff val="0"/>
                <a:tint val="96000"/>
                <a:lumMod val="104000"/>
              </a:schemeClr>
            </a:gs>
            <a:gs pos="100000">
              <a:schemeClr val="accent2">
                <a:hueOff val="-18579840"/>
                <a:satOff val="-174"/>
                <a:lumOff val="-9803"/>
                <a:alphaOff val="0"/>
                <a:shade val="90000"/>
                <a:lumMod val="90000"/>
              </a:schemeClr>
            </a:gs>
          </a:gsLst>
          <a:lin ang="5400000" scaled="0"/>
        </a:gradFill>
        <a:ln w="9525" cap="rnd" cmpd="sng" algn="ctr">
          <a:solidFill>
            <a:schemeClr val="accent2">
              <a:hueOff val="-18579840"/>
              <a:satOff val="-174"/>
              <a:lumOff val="-9803"/>
              <a:alphaOff val="0"/>
            </a:schemeClr>
          </a:solidFill>
          <a:prstDash val="solid"/>
        </a:ln>
        <a:effectLst>
          <a:outerShdw blurRad="63500" dist="25400" dir="5400000" rotWithShape="0">
            <a:srgbClr val="000000">
              <a:alpha val="60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4852683-E46D-45AF-8525-91663282698F}">
      <dsp:nvSpPr>
        <dsp:cNvPr id="0" name=""/>
        <dsp:cNvSpPr/>
      </dsp:nvSpPr>
      <dsp:spPr>
        <a:xfrm>
          <a:off x="0" y="3729088"/>
          <a:ext cx="6665152" cy="124302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marL="0" lvl="0" indent="0" algn="l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Mette Stangeland (</a:t>
          </a:r>
          <a:r>
            <a:rPr lang="en-US" sz="2200" kern="1200" err="1"/>
            <a:t>avdelingsleiar</a:t>
          </a:r>
          <a:r>
            <a:rPr lang="en-US" sz="2200" kern="1200"/>
            <a:t>)</a:t>
          </a:r>
          <a:br>
            <a:rPr lang="en-US" sz="2200" kern="1200">
              <a:latin typeface="Georgia Pro Cond Light" panose="02040603050505030304"/>
            </a:rPr>
          </a:br>
          <a:r>
            <a:rPr lang="en-US" sz="2200" kern="1200" err="1"/>
            <a:t>tlf</a:t>
          </a:r>
          <a:r>
            <a:rPr lang="en-US" sz="2200" kern="1200"/>
            <a:t>: 40 04 78 76 (</a:t>
          </a:r>
          <a:r>
            <a:rPr lang="en-US" sz="2200" kern="1200" err="1"/>
            <a:t>skriv</a:t>
          </a:r>
          <a:r>
            <a:rPr lang="en-US" sz="2200" kern="1200"/>
            <a:t> </a:t>
          </a:r>
          <a:r>
            <a:rPr lang="en-US" sz="2200" kern="1200" err="1"/>
            <a:t>sms</a:t>
          </a:r>
          <a:r>
            <a:rPr lang="en-US" sz="2200" kern="1200"/>
            <a:t> </a:t>
          </a:r>
          <a:r>
            <a:rPr lang="en-US" sz="2200" kern="1200" err="1"/>
            <a:t>så</a:t>
          </a:r>
          <a:r>
            <a:rPr lang="en-US" sz="2200" kern="1200"/>
            <a:t> ringer </a:t>
          </a:r>
          <a:r>
            <a:rPr lang="en-US" sz="2200" kern="1200" err="1"/>
            <a:t>eg</a:t>
          </a:r>
          <a:r>
            <a:rPr lang="en-US" sz="2200" kern="1200"/>
            <a:t> opp)</a:t>
          </a:r>
          <a:br>
            <a:rPr lang="en-US" sz="2200" kern="1200">
              <a:latin typeface="Georgia Pro Cond Light" panose="02040603050505030304"/>
            </a:rPr>
          </a:br>
          <a:r>
            <a:rPr lang="en-US" sz="2200" kern="1200"/>
            <a:t>mail: mette.marit.n.stangeland@klepp.kommune.no</a:t>
          </a:r>
        </a:p>
      </dsp:txBody>
      <dsp:txXfrm>
        <a:off x="0" y="3729088"/>
        <a:ext cx="6665152" cy="124302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0693" y="1769540"/>
            <a:ext cx="9440034" cy="1828801"/>
          </a:xfrm>
        </p:spPr>
        <p:txBody>
          <a:bodyPr anchor="b">
            <a:normAutofit/>
          </a:bodyPr>
          <a:lstStyle>
            <a:lvl1pPr algn="ctr">
              <a:defRPr sz="5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0693" y="3773489"/>
            <a:ext cx="9440034" cy="1049867"/>
          </a:xfrm>
        </p:spPr>
        <p:txBody>
          <a:bodyPr anchor="t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D38747-4367-4BD2-8D51-C97E202738E2}" type="datetime1">
              <a:rPr lang="en-US" smtClean="0"/>
              <a:t>3/14/2024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16408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Slate-V2-HD-panoPhotoInset.png">
            <a:extLst>
              <a:ext uri="{FF2B5EF4-FFF2-40B4-BE49-F238E27FC236}">
                <a16:creationId xmlns:a16="http://schemas.microsoft.com/office/drawing/2014/main" id="{CE39118B-B3AD-4BD4-BA22-DEFF4E76CE9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883" y="547807"/>
            <a:ext cx="10141799" cy="381680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4565255"/>
            <a:ext cx="10355326" cy="543472"/>
          </a:xfrm>
        </p:spPr>
        <p:txBody>
          <a:bodyPr anchor="b">
            <a:normAutofit/>
          </a:bodyPr>
          <a:lstStyle>
            <a:lvl1pPr algn="ctr">
              <a:defRPr sz="2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69349" y="695009"/>
            <a:ext cx="9845346" cy="3525671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5247728"/>
            <a:ext cx="10353762" cy="543472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F1B079-7EF0-44EE-B798-BCC497C9F3B2}" type="datetime1">
              <a:rPr lang="en-US" smtClean="0"/>
              <a:t>3/14/2024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64738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8437"/>
            <a:ext cx="10353762" cy="3534344"/>
          </a:xfrm>
        </p:spPr>
        <p:txBody>
          <a:bodyPr anchor="ctr"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295180"/>
            <a:ext cx="10353763" cy="150182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F70A8-1D13-4657-95F0-A9EA54967B8D}" type="datetime1">
              <a:rPr lang="en-US" smtClean="0"/>
              <a:t>3/14/2024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359906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32749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304353"/>
            <a:ext cx="10353763" cy="148949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EB90AC-71BD-4C7F-8ACA-7B3F18292E63}" type="datetime1">
              <a:rPr lang="en-US" smtClean="0"/>
              <a:t>3/14/2024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23F0D53-0705-41B7-8554-09D21E7807F9}"/>
              </a:ext>
            </a:extLst>
          </p:cNvPr>
          <p:cNvSpPr txBox="1"/>
          <p:nvPr/>
        </p:nvSpPr>
        <p:spPr>
          <a:xfrm>
            <a:off x="990600" y="88479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7F647CD-0F1A-4BB3-89E0-A74F1E1B098D}"/>
              </a:ext>
            </a:extLst>
          </p:cNvPr>
          <p:cNvSpPr txBox="1"/>
          <p:nvPr/>
        </p:nvSpPr>
        <p:spPr>
          <a:xfrm>
            <a:off x="10504716" y="292825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01429680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2126942"/>
            <a:ext cx="10353763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84" y="4650556"/>
            <a:ext cx="10352199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6EFC2C-8905-46F0-B443-CE905B76BA01}" type="datetime1">
              <a:rPr lang="en-US" smtClean="0"/>
              <a:t>3/14/2024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891985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95" y="1885950"/>
            <a:ext cx="3300984" cy="76478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95" y="2768112"/>
            <a:ext cx="3300984" cy="302308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6711" y="1885949"/>
            <a:ext cx="3300984" cy="764783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435" y="2768112"/>
            <a:ext cx="3300984" cy="302308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572" y="1885950"/>
            <a:ext cx="3300984" cy="76478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66572" y="2768110"/>
            <a:ext cx="3300984" cy="302308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079DC3-C9B5-499E-9140-0DC28B7074E2}" type="datetime1">
              <a:rPr lang="en-US" smtClean="0"/>
              <a:t>3/14/2024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342462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ate-V2-HD-3colPhotoInset.png">
            <a:extLst>
              <a:ext uri="{FF2B5EF4-FFF2-40B4-BE49-F238E27FC236}">
                <a16:creationId xmlns:a16="http://schemas.microsoft.com/office/drawing/2014/main" id="{7E87C569-D426-4615-ADA7-B370EA98340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962" y="1818214"/>
            <a:ext cx="3339972" cy="1847851"/>
          </a:xfrm>
          <a:prstGeom prst="rect">
            <a:avLst/>
          </a:prstGeom>
        </p:spPr>
      </p:pic>
      <p:pic>
        <p:nvPicPr>
          <p:cNvPr id="36" name="Picture 35" descr="Slate-V2-HD-3colPhotoInset.png">
            <a:extLst>
              <a:ext uri="{FF2B5EF4-FFF2-40B4-BE49-F238E27FC236}">
                <a16:creationId xmlns:a16="http://schemas.microsoft.com/office/drawing/2014/main" id="{7B353ED4-7AD0-46C9-88ED-1A16B1433AF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3800" y="1818214"/>
            <a:ext cx="3339972" cy="1847851"/>
          </a:xfrm>
          <a:prstGeom prst="rect">
            <a:avLst/>
          </a:prstGeom>
        </p:spPr>
      </p:pic>
      <p:pic>
        <p:nvPicPr>
          <p:cNvPr id="37" name="Picture 36" descr="Slate-V2-HD-3colPhotoInset.png">
            <a:extLst>
              <a:ext uri="{FF2B5EF4-FFF2-40B4-BE49-F238E27FC236}">
                <a16:creationId xmlns:a16="http://schemas.microsoft.com/office/drawing/2014/main" id="{F561D985-AD57-459A-B3A6-EBF29603976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6051" y="1818214"/>
            <a:ext cx="3339972" cy="1847851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94" y="609600"/>
            <a:ext cx="10353763" cy="97045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95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18102" y="1938918"/>
            <a:ext cx="3092368" cy="160295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95" y="4572443"/>
            <a:ext cx="3300984" cy="121875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88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45743" y="1939094"/>
            <a:ext cx="3092368" cy="160816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435" y="4572442"/>
            <a:ext cx="3300984" cy="121875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697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75698" y="1934432"/>
            <a:ext cx="3092368" cy="160729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66572" y="4572442"/>
            <a:ext cx="3300984" cy="121875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BB33EA-E472-4D22-9C03-A9C14AA21CED}" type="datetime1">
              <a:rPr lang="en-US" smtClean="0"/>
              <a:t>3/14/2024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304406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7E833E-1B6D-415F-AD29-75AE8C43BD0D}" type="datetime1">
              <a:rPr lang="en-US" smtClean="0"/>
              <a:t>3/14/2024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650323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83068" y="609599"/>
            <a:ext cx="2284487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3796" y="609599"/>
            <a:ext cx="7916872" cy="5181601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52596F-08A7-4B70-989A-F2B1CF31E66B}" type="datetime1">
              <a:rPr lang="en-US" smtClean="0"/>
              <a:t>3/14/2024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8136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C55A3C-5767-4844-A0A3-83778C2E5409}" type="datetime1">
              <a:rPr lang="en-US" smtClean="0"/>
              <a:t>3/14/2024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89780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1761067"/>
            <a:ext cx="9590550" cy="1828813"/>
          </a:xfrm>
        </p:spPr>
        <p:txBody>
          <a:bodyPr anchor="b"/>
          <a:lstStyle>
            <a:lvl1pPr algn="ctr">
              <a:defRPr sz="4000" b="0" cap="none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3763439"/>
            <a:ext cx="9590550" cy="1333494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507A8-A5CF-4D38-AB86-7EDDA87A85D4}" type="datetime1">
              <a:rPr lang="en-US" smtClean="0"/>
              <a:t>3/14/2024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79713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126187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3795" y="2076450"/>
            <a:ext cx="4856841" cy="3622671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0716" y="2076451"/>
            <a:ext cx="4856841" cy="3622672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FCD27C-8599-43EF-BA1D-14DDC1946E06}" type="datetime1">
              <a:rPr lang="en-US" smtClean="0"/>
              <a:t>3/14/2024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73832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 descr="Slate-V2-HD-compPhotoInset.png">
            <a:extLst>
              <a:ext uri="{FF2B5EF4-FFF2-40B4-BE49-F238E27FC236}">
                <a16:creationId xmlns:a16="http://schemas.microsoft.com/office/drawing/2014/main" id="{37B721FF-D609-4D98-9D19-CF75AA8A54F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795" y="1734506"/>
            <a:ext cx="5029200" cy="4099959"/>
          </a:xfrm>
          <a:prstGeom prst="rect">
            <a:avLst/>
          </a:prstGeom>
        </p:spPr>
      </p:pic>
      <p:pic>
        <p:nvPicPr>
          <p:cNvPr id="21" name="Picture 20" descr="Slate-V2-HD-compPhotoInset.png">
            <a:extLst>
              <a:ext uri="{FF2B5EF4-FFF2-40B4-BE49-F238E27FC236}">
                <a16:creationId xmlns:a16="http://schemas.microsoft.com/office/drawing/2014/main" id="{073936BD-C868-433F-8E84-D6DD8E640E3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8357" y="1734506"/>
            <a:ext cx="5029200" cy="409995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6013" y="1855153"/>
            <a:ext cx="4764764" cy="692494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6013" y="2702103"/>
            <a:ext cx="4764764" cy="304353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63166" y="1855152"/>
            <a:ext cx="4779582" cy="692495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63167" y="2702103"/>
            <a:ext cx="4779581" cy="304353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343D99-809A-49C0-96E5-4250D0B498EE}" type="datetime1">
              <a:rPr lang="en-US" smtClean="0"/>
              <a:t>3/14/2024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49592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43DE9B-B678-4EFB-BB7D-A4370204A0B0}" type="datetime1">
              <a:rPr lang="en-US" smtClean="0"/>
              <a:t>3/14/2024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091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8812DA-F765-4142-A6A3-A8ED7235E082}" type="datetime1">
              <a:rPr lang="en-US" smtClean="0"/>
              <a:t>3/14/2024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08249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3706889" cy="1821918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5633" y="609600"/>
            <a:ext cx="6411924" cy="5080001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2673351"/>
            <a:ext cx="3706889" cy="301625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277FD-7DE6-41D4-930D-AC99F5AFE54E}" type="datetime1">
              <a:rPr lang="en-US" smtClean="0"/>
              <a:t>3/14/2024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18829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 descr="Slate-V2-HD-vertPhotoInset.png">
            <a:extLst>
              <a:ext uri="{FF2B5EF4-FFF2-40B4-BE49-F238E27FC236}">
                <a16:creationId xmlns:a16="http://schemas.microsoft.com/office/drawing/2014/main" id="{4D06E496-ACBA-4063-B4A1-C5C484EE5A7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3665" y="609600"/>
            <a:ext cx="3584166" cy="520483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763701"/>
            <a:ext cx="5707899" cy="1675559"/>
          </a:xfrm>
        </p:spPr>
        <p:txBody>
          <a:bodyPr anchor="b">
            <a:noAutofit/>
          </a:bodyPr>
          <a:lstStyle>
            <a:lvl1pPr algn="ctr">
              <a:defRPr sz="32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42551" y="763702"/>
            <a:ext cx="3275751" cy="4912822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73698" y="2679699"/>
            <a:ext cx="4588094" cy="3135695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A15526-7079-4B7B-987C-1B5FAE11A0FF}" type="datetime1">
              <a:rPr lang="en-US" smtClean="0"/>
              <a:t>3/14/2024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74866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1257300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95" y="2076450"/>
            <a:ext cx="10353762" cy="3714749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6" y="600074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073ED0CC-082F-4160-86E5-0D6041F12778}" type="datetime1">
              <a:rPr lang="en-US" smtClean="0"/>
              <a:t>3/14/2024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95" y="6000749"/>
            <a:ext cx="6672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6000749"/>
            <a:ext cx="753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3A98EE3D-8CD1-4C3F-BD1C-C98C959646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072937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29" r:id="rId1"/>
    <p:sldLayoutId id="2147483730" r:id="rId2"/>
    <p:sldLayoutId id="2147483714" r:id="rId3"/>
    <p:sldLayoutId id="2147483715" r:id="rId4"/>
    <p:sldLayoutId id="2147483716" r:id="rId5"/>
    <p:sldLayoutId id="2147483717" r:id="rId6"/>
    <p:sldLayoutId id="2147483718" r:id="rId7"/>
    <p:sldLayoutId id="2147483719" r:id="rId8"/>
    <p:sldLayoutId id="2147483720" r:id="rId9"/>
    <p:sldLayoutId id="2147483721" r:id="rId10"/>
    <p:sldLayoutId id="2147483722" r:id="rId11"/>
    <p:sldLayoutId id="2147483728" r:id="rId12"/>
    <p:sldLayoutId id="2147483723" r:id="rId13"/>
    <p:sldLayoutId id="2147483724" r:id="rId14"/>
    <p:sldLayoutId id="2147483725" r:id="rId15"/>
    <p:sldLayoutId id="2147483726" r:id="rId16"/>
    <p:sldLayoutId id="2147483727" r:id="rId17"/>
  </p:sldLayoutIdLst>
  <p:hf sldNum="0" hdr="0" ftr="0" dt="0"/>
  <p:txStyles>
    <p:titleStyle>
      <a:lvl1pPr algn="ctr" defTabSz="457200" rtl="0" eaLnBrk="1" latinLnBrk="0" hangingPunct="1">
        <a:lnSpc>
          <a:spcPct val="90000"/>
        </a:lnSpc>
        <a:spcBef>
          <a:spcPct val="0"/>
        </a:spcBef>
        <a:buNone/>
        <a:defRPr sz="40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06000" algn="l" defTabSz="457200" rtl="0" eaLnBrk="1" latinLnBrk="0" hangingPunct="1">
        <a:lnSpc>
          <a:spcPct val="110000"/>
        </a:lnSpc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21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1pPr>
      <a:lvl2pPr marL="720000" indent="-270000" algn="l" defTabSz="457200" rtl="0" eaLnBrk="1" latinLnBrk="0" hangingPunct="1">
        <a:lnSpc>
          <a:spcPct val="110000"/>
        </a:lnSpc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9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2pPr>
      <a:lvl3pPr marL="1026000" indent="-216000" algn="l" defTabSz="457200" rtl="0" eaLnBrk="1" latinLnBrk="0" hangingPunct="1">
        <a:lnSpc>
          <a:spcPct val="110000"/>
        </a:lnSpc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7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3pPr>
      <a:lvl4pPr marL="1386000" indent="-216000" algn="l" defTabSz="457200" rtl="0" eaLnBrk="1" latinLnBrk="0" hangingPunct="1">
        <a:lnSpc>
          <a:spcPct val="110000"/>
        </a:lnSpc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5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4pPr>
      <a:lvl5pPr marL="1674000" indent="-216000" algn="l" defTabSz="457200" rtl="0" eaLnBrk="1" latinLnBrk="0" hangingPunct="1">
        <a:lnSpc>
          <a:spcPct val="110000"/>
        </a:lnSpc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5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5pPr>
      <a:lvl6pPr marL="20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6pPr>
      <a:lvl7pPr marL="240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7pPr>
      <a:lvl8pPr marL="278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8pPr>
      <a:lvl9pPr marL="310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3.png"/><Relationship Id="rId7" Type="http://schemas.openxmlformats.org/officeDocument/2006/relationships/diagramColors" Target="../diagrams/colors2.xm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3.png"/><Relationship Id="rId4" Type="http://schemas.openxmlformats.org/officeDocument/2006/relationships/image" Target="../media/image1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19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eg"/><Relationship Id="rId5" Type="http://schemas.openxmlformats.org/officeDocument/2006/relationships/image" Target="../media/image3.png"/><Relationship Id="rId4" Type="http://schemas.openxmlformats.org/officeDocument/2006/relationships/image" Target="../media/image21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jpeg"/><Relationship Id="rId5" Type="http://schemas.openxmlformats.org/officeDocument/2006/relationships/image" Target="../media/image25.png"/><Relationship Id="rId4" Type="http://schemas.openxmlformats.org/officeDocument/2006/relationships/image" Target="../media/image24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31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jpeg"/></Relationships>
</file>

<file path=ppt/slides/_rels/slide18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3" Type="http://schemas.openxmlformats.org/officeDocument/2006/relationships/image" Target="../media/image3.png"/><Relationship Id="rId7" Type="http://schemas.openxmlformats.org/officeDocument/2006/relationships/diagramColors" Target="../diagrams/colors3.xm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3.xml"/><Relationship Id="rId5" Type="http://schemas.openxmlformats.org/officeDocument/2006/relationships/diagramLayout" Target="../diagrams/layout3.xml"/><Relationship Id="rId4" Type="http://schemas.openxmlformats.org/officeDocument/2006/relationships/diagramData" Target="../diagrams/data3.xml"/></Relationships>
</file>

<file path=ppt/slides/_rels/slide19.xml.rels><?xml version="1.0" encoding="UTF-8" standalone="yes"?>
<Relationships xmlns="http://schemas.openxmlformats.org/package/2006/relationships"><Relationship Id="rId8" Type="http://schemas.microsoft.com/office/2007/relationships/diagramDrawing" Target="../diagrams/drawing4.xml"/><Relationship Id="rId3" Type="http://schemas.openxmlformats.org/officeDocument/2006/relationships/image" Target="../media/image3.png"/><Relationship Id="rId7" Type="http://schemas.openxmlformats.org/officeDocument/2006/relationships/diagramColors" Target="../diagrams/colors4.xm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4.xml"/><Relationship Id="rId5" Type="http://schemas.openxmlformats.org/officeDocument/2006/relationships/diagramLayout" Target="../diagrams/layout4.xml"/><Relationship Id="rId4" Type="http://schemas.openxmlformats.org/officeDocument/2006/relationships/diagramData" Target="../diagrams/data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3.png"/><Relationship Id="rId7" Type="http://schemas.openxmlformats.org/officeDocument/2006/relationships/diagramColors" Target="../diagrams/colors1.xm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1">
                <a:shade val="80000"/>
                <a:lumMod val="80000"/>
              </a:schemeClr>
              <a:schemeClr val="bg1">
                <a:tint val="98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3" descr="Fargerike blad mønstre">
            <a:extLst>
              <a:ext uri="{FF2B5EF4-FFF2-40B4-BE49-F238E27FC236}">
                <a16:creationId xmlns:a16="http://schemas.microsoft.com/office/drawing/2014/main" id="{C4952738-758E-F296-E0F9-B90224D4A41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8339" r="-2" b="11325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 useBgFill="1">
        <p:nvSpPr>
          <p:cNvPr id="16" name="Freeform 5">
            <a:extLst>
              <a:ext uri="{FF2B5EF4-FFF2-40B4-BE49-F238E27FC236}">
                <a16:creationId xmlns:a16="http://schemas.microsoft.com/office/drawing/2014/main" id="{608EAA06-5488-416B-B2B2-E552130110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2271651" y="1762886"/>
            <a:ext cx="7656919" cy="3332229"/>
          </a:xfrm>
          <a:custGeom>
            <a:avLst/>
            <a:gdLst>
              <a:gd name="T0" fmla="*/ 1577 w 1601"/>
              <a:gd name="T1" fmla="*/ 0 h 696"/>
              <a:gd name="T2" fmla="*/ 833 w 1601"/>
              <a:gd name="T3" fmla="*/ 0 h 696"/>
              <a:gd name="T4" fmla="*/ 768 w 1601"/>
              <a:gd name="T5" fmla="*/ 0 h 696"/>
              <a:gd name="T6" fmla="*/ 24 w 1601"/>
              <a:gd name="T7" fmla="*/ 0 h 696"/>
              <a:gd name="T8" fmla="*/ 0 w 1601"/>
              <a:gd name="T9" fmla="*/ 27 h 696"/>
              <a:gd name="T10" fmla="*/ 0 w 1601"/>
              <a:gd name="T11" fmla="*/ 669 h 696"/>
              <a:gd name="T12" fmla="*/ 24 w 1601"/>
              <a:gd name="T13" fmla="*/ 696 h 696"/>
              <a:gd name="T14" fmla="*/ 768 w 1601"/>
              <a:gd name="T15" fmla="*/ 696 h 696"/>
              <a:gd name="T16" fmla="*/ 833 w 1601"/>
              <a:gd name="T17" fmla="*/ 696 h 696"/>
              <a:gd name="T18" fmla="*/ 1577 w 1601"/>
              <a:gd name="T19" fmla="*/ 696 h 696"/>
              <a:gd name="T20" fmla="*/ 1601 w 1601"/>
              <a:gd name="T21" fmla="*/ 669 h 696"/>
              <a:gd name="T22" fmla="*/ 1601 w 1601"/>
              <a:gd name="T23" fmla="*/ 27 h 696"/>
              <a:gd name="T24" fmla="*/ 1577 w 1601"/>
              <a:gd name="T25" fmla="*/ 0 h 6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601" h="696">
                <a:moveTo>
                  <a:pt x="1577" y="0"/>
                </a:moveTo>
                <a:cubicBezTo>
                  <a:pt x="833" y="0"/>
                  <a:pt x="833" y="0"/>
                  <a:pt x="833" y="0"/>
                </a:cubicBezTo>
                <a:cubicBezTo>
                  <a:pt x="768" y="0"/>
                  <a:pt x="768" y="0"/>
                  <a:pt x="768" y="0"/>
                </a:cubicBezTo>
                <a:cubicBezTo>
                  <a:pt x="24" y="0"/>
                  <a:pt x="24" y="0"/>
                  <a:pt x="24" y="0"/>
                </a:cubicBezTo>
                <a:cubicBezTo>
                  <a:pt x="11" y="0"/>
                  <a:pt x="0" y="12"/>
                  <a:pt x="0" y="27"/>
                </a:cubicBezTo>
                <a:cubicBezTo>
                  <a:pt x="0" y="669"/>
                  <a:pt x="0" y="669"/>
                  <a:pt x="0" y="669"/>
                </a:cubicBezTo>
                <a:cubicBezTo>
                  <a:pt x="0" y="684"/>
                  <a:pt x="11" y="696"/>
                  <a:pt x="24" y="696"/>
                </a:cubicBezTo>
                <a:cubicBezTo>
                  <a:pt x="768" y="696"/>
                  <a:pt x="768" y="696"/>
                  <a:pt x="768" y="696"/>
                </a:cubicBezTo>
                <a:cubicBezTo>
                  <a:pt x="833" y="696"/>
                  <a:pt x="833" y="696"/>
                  <a:pt x="833" y="696"/>
                </a:cubicBezTo>
                <a:cubicBezTo>
                  <a:pt x="1577" y="696"/>
                  <a:pt x="1577" y="696"/>
                  <a:pt x="1577" y="696"/>
                </a:cubicBezTo>
                <a:cubicBezTo>
                  <a:pt x="1590" y="696"/>
                  <a:pt x="1601" y="684"/>
                  <a:pt x="1601" y="669"/>
                </a:cubicBezTo>
                <a:cubicBezTo>
                  <a:pt x="1601" y="27"/>
                  <a:pt x="1601" y="27"/>
                  <a:pt x="1601" y="27"/>
                </a:cubicBezTo>
                <a:cubicBezTo>
                  <a:pt x="1601" y="12"/>
                  <a:pt x="1590" y="0"/>
                  <a:pt x="1577" y="0"/>
                </a:cubicBezTo>
                <a:close/>
              </a:path>
            </a:pathLst>
          </a:custGeom>
          <a:ln>
            <a:noFill/>
          </a:ln>
          <a:effectLst>
            <a:outerShdw blurRad="50800" dist="38100" dir="5400000" algn="tl" rotWithShape="0">
              <a:srgbClr val="000000">
                <a:alpha val="43000"/>
              </a:srgbClr>
            </a:outerShdw>
          </a:effectLst>
          <a:extLst>
            <a:ext uri="{91240B29-F687-4f45-9708-019B960494DF}">
              <a14:hiddenLine xmlns:a16="http://schemas.microsoft.com/office/drawing/2014/main" xmlns:p14="http://schemas.microsoft.com/office/powerpoint/2010/main"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2489804" y="2319268"/>
            <a:ext cx="7219954" cy="1828801"/>
          </a:xfrm>
        </p:spPr>
        <p:txBody>
          <a:bodyPr>
            <a:normAutofit fontScale="90000"/>
          </a:bodyPr>
          <a:lstStyle/>
          <a:p>
            <a:r>
              <a:rPr lang="en-US" sz="4000" err="1">
                <a:ln>
                  <a:solidFill>
                    <a:srgbClr val="000000">
                      <a:lumMod val="75000"/>
                      <a:lumOff val="25000"/>
                      <a:alpha val="10000"/>
                    </a:srgbClr>
                  </a:solidFill>
                </a:ln>
                <a:effectLst>
                  <a:outerShdw blurRad="9525" dist="25400" dir="14640000" algn="tl" rotWithShape="0">
                    <a:srgbClr val="000000">
                      <a:alpha val="30000"/>
                    </a:srgbClr>
                  </a:outerShdw>
                </a:effectLst>
              </a:rPr>
              <a:t>Velkommen</a:t>
            </a:r>
            <a:r>
              <a:rPr lang="en-US" sz="4000">
                <a:ln>
                  <a:solidFill>
                    <a:srgbClr val="000000">
                      <a:lumMod val="75000"/>
                      <a:lumOff val="25000"/>
                      <a:alpha val="10000"/>
                    </a:srgbClr>
                  </a:solidFill>
                </a:ln>
                <a:effectLst>
                  <a:outerShdw blurRad="9525" dist="25400" dir="14640000" algn="tl" rotWithShape="0">
                    <a:srgbClr val="000000">
                      <a:alpha val="30000"/>
                    </a:srgbClr>
                  </a:outerShdw>
                </a:effectLst>
              </a:rPr>
              <a:t> </a:t>
            </a:r>
            <a:r>
              <a:rPr lang="en-US" sz="4000" err="1">
                <a:ln>
                  <a:solidFill>
                    <a:srgbClr val="000000">
                      <a:lumMod val="75000"/>
                      <a:lumOff val="25000"/>
                      <a:alpha val="10000"/>
                    </a:srgbClr>
                  </a:solidFill>
                </a:ln>
                <a:effectLst>
                  <a:outerShdw blurRad="9525" dist="25400" dir="14640000" algn="tl" rotWithShape="0">
                    <a:srgbClr val="000000">
                      <a:alpha val="30000"/>
                    </a:srgbClr>
                  </a:outerShdw>
                </a:effectLst>
              </a:rPr>
              <a:t>foreldre</a:t>
            </a:r>
            <a:r>
              <a:rPr lang="en-US" sz="4000">
                <a:ln>
                  <a:solidFill>
                    <a:srgbClr val="000000">
                      <a:lumMod val="75000"/>
                      <a:lumOff val="25000"/>
                      <a:alpha val="10000"/>
                    </a:srgbClr>
                  </a:solidFill>
                </a:ln>
                <a:effectLst>
                  <a:outerShdw blurRad="9525" dist="25400" dir="14640000" algn="tl" rotWithShape="0">
                    <a:srgbClr val="000000">
                      <a:alpha val="30000"/>
                    </a:srgbClr>
                  </a:outerShdw>
                </a:effectLst>
              </a:rPr>
              <a:t> </a:t>
            </a:r>
            <a:r>
              <a:rPr lang="en-US" sz="4000" err="1">
                <a:ln>
                  <a:solidFill>
                    <a:srgbClr val="000000">
                      <a:lumMod val="75000"/>
                      <a:lumOff val="25000"/>
                      <a:alpha val="10000"/>
                    </a:srgbClr>
                  </a:solidFill>
                </a:ln>
                <a:effectLst>
                  <a:outerShdw blurRad="9525" dist="25400" dir="14640000" algn="tl" rotWithShape="0">
                    <a:srgbClr val="000000">
                      <a:alpha val="30000"/>
                    </a:srgbClr>
                  </a:outerShdw>
                </a:effectLst>
              </a:rPr>
              <a:t>på</a:t>
            </a:r>
            <a:r>
              <a:rPr lang="en-US" sz="4000">
                <a:ln>
                  <a:solidFill>
                    <a:srgbClr val="000000">
                      <a:lumMod val="75000"/>
                      <a:lumOff val="25000"/>
                      <a:alpha val="10000"/>
                    </a:srgbClr>
                  </a:solidFill>
                </a:ln>
                <a:effectLst>
                  <a:outerShdw blurRad="9525" dist="25400" dir="14640000" algn="tl" rotWithShape="0">
                    <a:srgbClr val="000000">
                      <a:alpha val="30000"/>
                    </a:srgbClr>
                  </a:outerShdw>
                </a:effectLst>
              </a:rPr>
              <a:t> 7.trinn </a:t>
            </a:r>
            <a:br>
              <a:rPr lang="en-US" sz="4000">
                <a:ln>
                  <a:solidFill>
                    <a:srgbClr val="000000">
                      <a:lumMod val="75000"/>
                      <a:lumOff val="25000"/>
                      <a:alpha val="10000"/>
                    </a:srgbClr>
                  </a:solidFill>
                </a:ln>
                <a:effectLst>
                  <a:outerShdw blurRad="9525" dist="25400" dir="14640000" algn="tl" rotWithShape="0">
                    <a:srgbClr val="000000">
                      <a:alpha val="30000"/>
                    </a:srgbClr>
                  </a:outerShdw>
                </a:effectLst>
              </a:rPr>
            </a:br>
            <a:r>
              <a:rPr lang="en-US" sz="4000" err="1">
                <a:ln>
                  <a:solidFill>
                    <a:srgbClr val="000000">
                      <a:lumMod val="75000"/>
                      <a:lumOff val="25000"/>
                      <a:alpha val="10000"/>
                    </a:srgbClr>
                  </a:solidFill>
                </a:ln>
                <a:effectLst>
                  <a:outerShdw blurRad="9525" dist="25400" dir="14640000" algn="tl" rotWithShape="0">
                    <a:srgbClr val="000000">
                      <a:alpha val="30000"/>
                    </a:srgbClr>
                  </a:outerShdw>
                </a:effectLst>
              </a:rPr>
              <a:t>frå</a:t>
            </a:r>
            <a:br>
              <a:rPr lang="en-US" sz="4000">
                <a:ln>
                  <a:solidFill>
                    <a:srgbClr val="000000">
                      <a:lumMod val="75000"/>
                      <a:lumOff val="25000"/>
                      <a:alpha val="10000"/>
                    </a:srgbClr>
                  </a:solidFill>
                </a:ln>
                <a:effectLst>
                  <a:outerShdw blurRad="9525" dist="25400" dir="14640000" algn="tl" rotWithShape="0">
                    <a:srgbClr val="000000">
                      <a:alpha val="30000"/>
                    </a:srgbClr>
                  </a:outerShdw>
                </a:effectLst>
              </a:rPr>
            </a:br>
            <a:r>
              <a:rPr lang="en-US" sz="4000">
                <a:ln>
                  <a:solidFill>
                    <a:srgbClr val="000000">
                      <a:lumMod val="75000"/>
                      <a:lumOff val="25000"/>
                      <a:alpha val="10000"/>
                    </a:srgbClr>
                  </a:solidFill>
                </a:ln>
                <a:effectLst>
                  <a:outerShdw blurRad="9525" dist="25400" dir="14640000" algn="tl" rotWithShape="0">
                    <a:srgbClr val="000000">
                      <a:alpha val="30000"/>
                    </a:srgbClr>
                  </a:outerShdw>
                </a:effectLst>
              </a:rPr>
              <a:t>Horpestad, </a:t>
            </a:r>
            <a:r>
              <a:rPr lang="en-US" sz="4000" err="1">
                <a:ln>
                  <a:solidFill>
                    <a:srgbClr val="000000">
                      <a:lumMod val="75000"/>
                      <a:lumOff val="25000"/>
                      <a:alpha val="10000"/>
                    </a:srgbClr>
                  </a:solidFill>
                </a:ln>
                <a:effectLst>
                  <a:outerShdw blurRad="9525" dist="25400" dir="14640000" algn="tl" rotWithShape="0">
                    <a:srgbClr val="000000">
                      <a:alpha val="30000"/>
                    </a:srgbClr>
                  </a:outerShdw>
                </a:effectLst>
              </a:rPr>
              <a:t>Engelsvoll</a:t>
            </a:r>
            <a:r>
              <a:rPr lang="en-US" sz="4000">
                <a:ln>
                  <a:solidFill>
                    <a:srgbClr val="000000">
                      <a:lumMod val="75000"/>
                      <a:lumOff val="25000"/>
                      <a:alpha val="10000"/>
                    </a:srgbClr>
                  </a:solidFill>
                </a:ln>
                <a:effectLst>
                  <a:outerShdw blurRad="9525" dist="25400" dir="14640000" algn="tl" rotWithShape="0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en-US" sz="4000" err="1">
                <a:ln>
                  <a:solidFill>
                    <a:srgbClr val="000000">
                      <a:lumMod val="75000"/>
                      <a:lumOff val="25000"/>
                      <a:alpha val="10000"/>
                    </a:srgbClr>
                  </a:solidFill>
                </a:ln>
                <a:effectLst>
                  <a:outerShdw blurRad="9525" dist="25400" dir="14640000" algn="tl" rotWithShape="0">
                    <a:srgbClr val="000000">
                      <a:alpha val="30000"/>
                    </a:srgbClr>
                  </a:outerShdw>
                </a:effectLst>
              </a:rPr>
              <a:t>og</a:t>
            </a:r>
            <a:r>
              <a:rPr lang="en-US" sz="4000">
                <a:ln>
                  <a:solidFill>
                    <a:srgbClr val="000000">
                      <a:lumMod val="75000"/>
                      <a:lumOff val="25000"/>
                      <a:alpha val="10000"/>
                    </a:srgbClr>
                  </a:solidFill>
                </a:ln>
                <a:effectLst>
                  <a:outerShdw blurRad="9525" dist="25400" dir="14640000" algn="tl" rotWithShape="0">
                    <a:srgbClr val="000000">
                      <a:alpha val="30000"/>
                    </a:srgbClr>
                  </a:outerShdw>
                </a:effectLst>
              </a:rPr>
              <a:t> Kleppe!</a:t>
            </a:r>
            <a:r>
              <a:rPr lang="nn" sz="4000">
                <a:ln>
                  <a:solidFill>
                    <a:srgbClr val="000000">
                      <a:lumMod val="75000"/>
                      <a:lumOff val="25000"/>
                      <a:alpha val="10000"/>
                    </a:srgbClr>
                  </a:solidFill>
                </a:ln>
                <a:effectLst>
                  <a:outerShdw blurRad="9525" dist="25400" dir="14640000" algn="tl" rotWithShape="0">
                    <a:srgbClr val="000000">
                      <a:alpha val="30000"/>
                    </a:srgbClr>
                  </a:outerShdw>
                </a:effectLst>
              </a:rPr>
              <a:t>  </a:t>
            </a:r>
            <a:endParaRPr lang="en-US" sz="4000"/>
          </a:p>
        </p:txBody>
      </p:sp>
    </p:spTree>
    <p:extLst>
      <p:ext uri="{BB962C8B-B14F-4D97-AF65-F5344CB8AC3E}">
        <p14:creationId xmlns:p14="http://schemas.microsoft.com/office/powerpoint/2010/main" val="425312498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1">
                <a:shade val="80000"/>
                <a:lumMod val="80000"/>
              </a:schemeClr>
              <a:schemeClr val="bg1">
                <a:tint val="98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BDA2C5E4-9332-DC5C-8D86-4B5261E132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3743" y="609599"/>
            <a:ext cx="3413156" cy="5273675"/>
          </a:xfrm>
        </p:spPr>
        <p:txBody>
          <a:bodyPr>
            <a:normAutofit/>
          </a:bodyPr>
          <a:lstStyle/>
          <a:p>
            <a:r>
              <a:rPr lang="nb-NO" err="1">
                <a:ln>
                  <a:solidFill>
                    <a:srgbClr val="000000">
                      <a:lumMod val="75000"/>
                      <a:lumOff val="25000"/>
                      <a:alpha val="10000"/>
                    </a:srgbClr>
                  </a:solidFill>
                </a:ln>
                <a:effectLst>
                  <a:outerShdw blurRad="9525" dist="25400" dir="14640000" algn="tl" rotWithShape="0">
                    <a:srgbClr val="000000">
                      <a:alpha val="30000"/>
                    </a:srgbClr>
                  </a:outerShdw>
                </a:effectLst>
              </a:rPr>
              <a:t>Valfag</a:t>
            </a:r>
            <a:endParaRPr lang="nb-NO" err="1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82AABC82-C2D1-4340-A6DF-6E73DF06FC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64" r="2807" b="1446"/>
          <a:stretch/>
        </p:blipFill>
        <p:spPr>
          <a:xfrm>
            <a:off x="4639056" y="2"/>
            <a:ext cx="7552944" cy="6857998"/>
          </a:xfrm>
          <a:prstGeom prst="rect">
            <a:avLst/>
          </a:prstGeom>
        </p:spPr>
      </p:pic>
      <p:graphicFrame>
        <p:nvGraphicFramePr>
          <p:cNvPr id="5" name="Plassholder for innhold 2">
            <a:extLst>
              <a:ext uri="{FF2B5EF4-FFF2-40B4-BE49-F238E27FC236}">
                <a16:creationId xmlns:a16="http://schemas.microsoft.com/office/drawing/2014/main" id="{DEA9B59A-40B1-6E44-496B-A835356A524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51680721"/>
              </p:ext>
            </p:extLst>
          </p:nvPr>
        </p:nvGraphicFramePr>
        <p:xfrm>
          <a:off x="5282521" y="709683"/>
          <a:ext cx="6266011" cy="489954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58459980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1">
                <a:shade val="80000"/>
                <a:lumMod val="80000"/>
              </a:schemeClr>
              <a:schemeClr val="bg1">
                <a:tint val="98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0EF2A0DA-AE81-4A45-972E-646AC2870C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Bilde 3" descr="Sykkeltur - Skeikampen rundt (12,6 km) - Sykkel, Svingvoll - Opplevelser i  Lillehammer og Gudbrandsdalen">
            <a:extLst>
              <a:ext uri="{FF2B5EF4-FFF2-40B4-BE49-F238E27FC236}">
                <a16:creationId xmlns:a16="http://schemas.microsoft.com/office/drawing/2014/main" id="{5B7E8694-BBAD-4BB6-5FC0-C0216923311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4636" r="24739" b="2"/>
          <a:stretch/>
        </p:blipFill>
        <p:spPr>
          <a:xfrm>
            <a:off x="-8622" y="10"/>
            <a:ext cx="3044952" cy="3383270"/>
          </a:xfrm>
          <a:prstGeom prst="rect">
            <a:avLst/>
          </a:prstGeom>
        </p:spPr>
      </p:pic>
      <p:pic>
        <p:nvPicPr>
          <p:cNvPr id="6" name="Bilde 5" descr="What is Padel? Presented by USPTA - YouTube">
            <a:extLst>
              <a:ext uri="{FF2B5EF4-FFF2-40B4-BE49-F238E27FC236}">
                <a16:creationId xmlns:a16="http://schemas.microsoft.com/office/drawing/2014/main" id="{458BC6F5-91F3-CD0E-5483-6B72ECDC4A9A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/>
          <a:stretch/>
        </p:blipFill>
        <p:spPr>
          <a:xfrm>
            <a:off x="-10647" y="3429000"/>
            <a:ext cx="6096000" cy="34290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B536FA4E-0152-4E27-91DA-0FC22D1846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64" r="2807" b="1446"/>
          <a:stretch/>
        </p:blipFill>
        <p:spPr>
          <a:xfrm>
            <a:off x="6257026" y="1"/>
            <a:ext cx="5934973" cy="6858000"/>
          </a:xfrm>
          <a:prstGeom prst="rect">
            <a:avLst/>
          </a:prstGeom>
        </p:spPr>
      </p:pic>
      <p:sp>
        <p:nvSpPr>
          <p:cNvPr id="2" name="Tittel 1">
            <a:extLst>
              <a:ext uri="{FF2B5EF4-FFF2-40B4-BE49-F238E27FC236}">
                <a16:creationId xmlns:a16="http://schemas.microsoft.com/office/drawing/2014/main" id="{BDA2C5E4-9332-DC5C-8D86-4B5261E132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00493" y="609600"/>
            <a:ext cx="4538124" cy="970450"/>
          </a:xfrm>
        </p:spPr>
        <p:txBody>
          <a:bodyPr anchor="b">
            <a:normAutofit/>
          </a:bodyPr>
          <a:lstStyle/>
          <a:p>
            <a:pPr algn="l"/>
            <a:r>
              <a:rPr lang="nb-NO" sz="3200">
                <a:ln>
                  <a:solidFill>
                    <a:srgbClr val="000000">
                      <a:lumMod val="75000"/>
                      <a:lumOff val="25000"/>
                      <a:alpha val="10000"/>
                    </a:srgbClr>
                  </a:solidFill>
                </a:ln>
                <a:effectLst>
                  <a:outerShdw blurRad="9525" dist="25400" dir="14640000" algn="tl" rotWithShape="0">
                    <a:srgbClr val="000000">
                      <a:alpha val="30000"/>
                    </a:srgbClr>
                  </a:outerShdw>
                </a:effectLst>
                <a:latin typeface="Calibri"/>
                <a:ea typeface="Calibri"/>
                <a:cs typeface="Calibri"/>
              </a:rPr>
              <a:t>Fysisk aktivitet og helse</a:t>
            </a:r>
            <a:endParaRPr lang="nb-NO" sz="3200"/>
          </a:p>
        </p:txBody>
      </p:sp>
      <p:pic>
        <p:nvPicPr>
          <p:cNvPr id="5" name="Bilde 4" descr="DiscGolf mål Pro Basket Elite fast - Lekolar Norge">
            <a:extLst>
              <a:ext uri="{FF2B5EF4-FFF2-40B4-BE49-F238E27FC236}">
                <a16:creationId xmlns:a16="http://schemas.microsoft.com/office/drawing/2014/main" id="{EA1C8A9F-D072-B710-7545-187FC8EB3070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25714" r="17922" b="2"/>
          <a:stretch/>
        </p:blipFill>
        <p:spPr>
          <a:xfrm>
            <a:off x="3094008" y="10"/>
            <a:ext cx="2991346" cy="3383270"/>
          </a:xfrm>
          <a:prstGeom prst="rect">
            <a:avLst/>
          </a:prstGeom>
        </p:spPr>
      </p:pic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2CFAB2E8-BEA6-00E8-DB98-E754EE884A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00493" y="1732449"/>
            <a:ext cx="4403596" cy="4058751"/>
          </a:xfrm>
        </p:spPr>
        <p:txBody>
          <a:bodyPr anchor="t">
            <a:normAutofit/>
          </a:bodyPr>
          <a:lstStyle/>
          <a:p>
            <a:pPr indent="-305435">
              <a:buFont typeface="Arial" charset="2"/>
              <a:buChar char="•"/>
            </a:pPr>
            <a:r>
              <a:rPr lang="nb-NO" sz="1800">
                <a:ln>
                  <a:solidFill>
                    <a:srgbClr val="000000">
                      <a:lumMod val="75000"/>
                      <a:lumOff val="25000"/>
                      <a:alpha val="10000"/>
                    </a:srgbClr>
                  </a:solidFill>
                </a:ln>
                <a:effectLst>
                  <a:outerShdw blurRad="9525" dist="25400" dir="14640000" algn="tl" rotWithShape="0">
                    <a:srgbClr val="000000">
                      <a:alpha val="30000"/>
                    </a:srgbClr>
                  </a:outerShdw>
                </a:effectLst>
                <a:latin typeface="Calibri"/>
                <a:ea typeface="Calibri"/>
                <a:cs typeface="Calibri"/>
              </a:rPr>
              <a:t>For deg som liker kroppsøving og å være i aktivitet</a:t>
            </a:r>
          </a:p>
          <a:p>
            <a:pPr indent="-305435">
              <a:buFont typeface="Arial" charset="2"/>
              <a:buChar char="•"/>
            </a:pPr>
            <a:r>
              <a:rPr lang="nb-NO" sz="1800">
                <a:ln>
                  <a:solidFill>
                    <a:srgbClr val="000000">
                      <a:lumMod val="75000"/>
                      <a:lumOff val="25000"/>
                      <a:alpha val="10000"/>
                    </a:srgbClr>
                  </a:solidFill>
                </a:ln>
                <a:effectLst>
                  <a:outerShdw blurRad="9525" dist="25400" dir="14640000" algn="tl" rotWithShape="0">
                    <a:srgbClr val="000000">
                      <a:alpha val="30000"/>
                    </a:srgbClr>
                  </a:outerShdw>
                </a:effectLst>
                <a:latin typeface="Calibri"/>
                <a:ea typeface="Calibri"/>
                <a:cs typeface="Calibri"/>
              </a:rPr>
              <a:t>Sykkel og hjelm</a:t>
            </a:r>
          </a:p>
          <a:p>
            <a:pPr indent="-305435">
              <a:buFont typeface="Arial" charset="2"/>
              <a:buChar char="•"/>
            </a:pPr>
            <a:r>
              <a:rPr lang="nb-NO" sz="1800">
                <a:ln>
                  <a:solidFill>
                    <a:srgbClr val="000000">
                      <a:lumMod val="75000"/>
                      <a:lumOff val="25000"/>
                      <a:alpha val="10000"/>
                    </a:srgbClr>
                  </a:solidFill>
                </a:ln>
                <a:effectLst>
                  <a:outerShdw blurRad="9525" dist="25400" dir="14640000" algn="tl" rotWithShape="0">
                    <a:srgbClr val="000000">
                      <a:alpha val="30000"/>
                    </a:srgbClr>
                  </a:outerShdw>
                </a:effectLst>
                <a:latin typeface="Calibri"/>
                <a:ea typeface="Calibri"/>
                <a:cs typeface="Calibri"/>
              </a:rPr>
              <a:t>Heile gymsalen</a:t>
            </a:r>
          </a:p>
          <a:p>
            <a:pPr indent="-305435">
              <a:buFont typeface="Arial" charset="2"/>
              <a:buChar char="•"/>
            </a:pPr>
            <a:r>
              <a:rPr lang="nb-NO" sz="1800" err="1">
                <a:ln>
                  <a:solidFill>
                    <a:srgbClr val="000000">
                      <a:lumMod val="75000"/>
                      <a:lumOff val="25000"/>
                      <a:alpha val="10000"/>
                    </a:srgbClr>
                  </a:solidFill>
                </a:ln>
                <a:effectLst>
                  <a:outerShdw blurRad="9525" dist="25400" dir="14640000" algn="tl" rotWithShape="0">
                    <a:srgbClr val="000000">
                      <a:alpha val="30000"/>
                    </a:srgbClr>
                  </a:outerShdw>
                </a:effectLst>
                <a:latin typeface="Calibri"/>
                <a:ea typeface="Calibri"/>
                <a:cs typeface="Calibri"/>
              </a:rPr>
              <a:t>Padel</a:t>
            </a:r>
            <a:r>
              <a:rPr lang="nb-NO" sz="1800">
                <a:ln>
                  <a:solidFill>
                    <a:srgbClr val="000000">
                      <a:lumMod val="75000"/>
                      <a:lumOff val="25000"/>
                      <a:alpha val="10000"/>
                    </a:srgbClr>
                  </a:solidFill>
                </a:ln>
                <a:effectLst>
                  <a:outerShdw blurRad="9525" dist="25400" dir="14640000" algn="tl" rotWithShape="0">
                    <a:srgbClr val="000000">
                      <a:alpha val="30000"/>
                    </a:srgbClr>
                  </a:outerShdw>
                </a:effectLst>
                <a:latin typeface="Calibri"/>
                <a:ea typeface="Calibri"/>
                <a:cs typeface="Calibri"/>
              </a:rPr>
              <a:t> tennis, frisbee, egentrening</a:t>
            </a:r>
          </a:p>
          <a:p>
            <a:pPr indent="-305435">
              <a:buFont typeface="Arial" charset="2"/>
              <a:buChar char="•"/>
            </a:pPr>
            <a:r>
              <a:rPr lang="nb-NO" sz="1800">
                <a:ln>
                  <a:solidFill>
                    <a:srgbClr val="000000">
                      <a:lumMod val="75000"/>
                      <a:lumOff val="25000"/>
                      <a:alpha val="10000"/>
                    </a:srgbClr>
                  </a:solidFill>
                </a:ln>
                <a:effectLst>
                  <a:outerShdw blurRad="9525" dist="25400" dir="14640000" algn="tl" rotWithShape="0">
                    <a:srgbClr val="000000">
                      <a:alpha val="30000"/>
                    </a:srgbClr>
                  </a:outerShdw>
                </a:effectLst>
                <a:latin typeface="Calibri"/>
                <a:ea typeface="Calibri"/>
                <a:cs typeface="Calibri"/>
              </a:rPr>
              <a:t>Mykje ute</a:t>
            </a:r>
          </a:p>
          <a:p>
            <a:pPr indent="-305435">
              <a:buFont typeface="Arial" charset="2"/>
              <a:buChar char="•"/>
            </a:pPr>
            <a:endParaRPr lang="nb-NO" sz="1800">
              <a:ln>
                <a:solidFill>
                  <a:srgbClr val="000000">
                    <a:lumMod val="75000"/>
                    <a:lumOff val="25000"/>
                    <a:alpha val="10000"/>
                  </a:srgbClr>
                </a:solidFill>
              </a:ln>
              <a:effectLst>
                <a:outerShdw blurRad="9525" dist="25400" dir="14640000" algn="tl" rotWithShape="0">
                  <a:srgbClr val="000000">
                    <a:alpha val="30000"/>
                  </a:srgbClr>
                </a:outerShdw>
              </a:effectLst>
              <a:latin typeface="Calibri"/>
              <a:ea typeface="Calibri"/>
              <a:cs typeface="Calibri"/>
            </a:endParaRPr>
          </a:p>
          <a:p>
            <a:pPr indent="-305435">
              <a:buFont typeface="Arial" charset="2"/>
              <a:buChar char="•"/>
            </a:pPr>
            <a:endParaRPr lang="nb-NO" sz="1800">
              <a:ln>
                <a:solidFill>
                  <a:srgbClr val="000000">
                    <a:lumMod val="75000"/>
                    <a:lumOff val="25000"/>
                    <a:alpha val="10000"/>
                  </a:srgbClr>
                </a:solidFill>
              </a:ln>
              <a:effectLst>
                <a:outerShdw blurRad="9525" dist="25400" dir="14640000" algn="tl" rotWithShape="0">
                  <a:srgbClr val="000000">
                    <a:alpha val="30000"/>
                  </a:srgbClr>
                </a:outerShdw>
              </a:effectLst>
              <a:latin typeface="Calibri"/>
              <a:ea typeface="Calibri"/>
              <a:cs typeface="Calibri"/>
            </a:endParaRPr>
          </a:p>
          <a:p>
            <a:pPr indent="-305435">
              <a:buFont typeface="Arial" charset="2"/>
              <a:buChar char="•"/>
            </a:pPr>
            <a:endParaRPr lang="nb-NO" sz="1800">
              <a:ln>
                <a:solidFill>
                  <a:srgbClr val="000000">
                    <a:lumMod val="75000"/>
                    <a:lumOff val="25000"/>
                    <a:alpha val="10000"/>
                  </a:srgbClr>
                </a:solidFill>
              </a:ln>
              <a:effectLst>
                <a:outerShdw blurRad="9525" dist="25400" dir="1464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45719146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1">
                <a:shade val="80000"/>
                <a:lumMod val="80000"/>
              </a:schemeClr>
              <a:schemeClr val="bg1">
                <a:tint val="98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2" name="Rectangle 15">
            <a:extLst>
              <a:ext uri="{FF2B5EF4-FFF2-40B4-BE49-F238E27FC236}">
                <a16:creationId xmlns:a16="http://schemas.microsoft.com/office/drawing/2014/main" id="{0EF2A0DA-AE81-4A45-972E-646AC2870C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Bilde 4" descr="Kano – Ally 16,5DR – Butikk | Fjell-Vandring AS">
            <a:extLst>
              <a:ext uri="{FF2B5EF4-FFF2-40B4-BE49-F238E27FC236}">
                <a16:creationId xmlns:a16="http://schemas.microsoft.com/office/drawing/2014/main" id="{989944DC-7BDB-EC16-05BC-CC11221A253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8390" b="26110"/>
          <a:stretch/>
        </p:blipFill>
        <p:spPr>
          <a:xfrm>
            <a:off x="-8622" y="10"/>
            <a:ext cx="6096000" cy="3383270"/>
          </a:xfrm>
          <a:prstGeom prst="rect">
            <a:avLst/>
          </a:prstGeom>
        </p:spPr>
      </p:pic>
      <p:pic>
        <p:nvPicPr>
          <p:cNvPr id="4" name="Bilde 3" descr="Friluftsliv | Høgskulen i Volda">
            <a:extLst>
              <a:ext uri="{FF2B5EF4-FFF2-40B4-BE49-F238E27FC236}">
                <a16:creationId xmlns:a16="http://schemas.microsoft.com/office/drawing/2014/main" id="{FEEE319D-4997-C842-2D03-88E2232AFF63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6669" b="3"/>
          <a:stretch/>
        </p:blipFill>
        <p:spPr>
          <a:xfrm>
            <a:off x="-10647" y="3429000"/>
            <a:ext cx="6096000" cy="3429000"/>
          </a:xfrm>
          <a:prstGeom prst="rect">
            <a:avLst/>
          </a:prstGeom>
        </p:spPr>
      </p:pic>
      <p:pic>
        <p:nvPicPr>
          <p:cNvPr id="23" name="Picture 17">
            <a:extLst>
              <a:ext uri="{FF2B5EF4-FFF2-40B4-BE49-F238E27FC236}">
                <a16:creationId xmlns:a16="http://schemas.microsoft.com/office/drawing/2014/main" id="{B536FA4E-0152-4E27-91DA-0FC22D1846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64" r="2807" b="1446"/>
          <a:stretch/>
        </p:blipFill>
        <p:spPr>
          <a:xfrm>
            <a:off x="6257026" y="1"/>
            <a:ext cx="5934973" cy="6858000"/>
          </a:xfrm>
          <a:prstGeom prst="rect">
            <a:avLst/>
          </a:prstGeom>
        </p:spPr>
      </p:pic>
      <p:sp>
        <p:nvSpPr>
          <p:cNvPr id="2" name="Tittel 1">
            <a:extLst>
              <a:ext uri="{FF2B5EF4-FFF2-40B4-BE49-F238E27FC236}">
                <a16:creationId xmlns:a16="http://schemas.microsoft.com/office/drawing/2014/main" id="{BDA2C5E4-9332-DC5C-8D86-4B5261E132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00493" y="609600"/>
            <a:ext cx="4538124" cy="970450"/>
          </a:xfrm>
        </p:spPr>
        <p:txBody>
          <a:bodyPr anchor="b">
            <a:normAutofit/>
          </a:bodyPr>
          <a:lstStyle/>
          <a:p>
            <a:pPr algn="l"/>
            <a:r>
              <a:rPr lang="nb-NO" sz="3200">
                <a:ln>
                  <a:solidFill>
                    <a:srgbClr val="000000">
                      <a:lumMod val="75000"/>
                      <a:lumOff val="25000"/>
                      <a:alpha val="10000"/>
                    </a:srgbClr>
                  </a:solidFill>
                </a:ln>
                <a:effectLst>
                  <a:outerShdw blurRad="9525" dist="25400" dir="14640000" algn="tl" rotWithShape="0">
                    <a:srgbClr val="000000">
                      <a:alpha val="30000"/>
                    </a:srgbClr>
                  </a:outerShdw>
                </a:effectLst>
                <a:latin typeface="Calibri"/>
                <a:ea typeface="Calibri"/>
                <a:cs typeface="Calibri"/>
              </a:rPr>
              <a:t>Friluftsliv</a:t>
            </a:r>
            <a:endParaRPr lang="nb-NO" sz="3200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2CFAB2E8-BEA6-00E8-DB98-E754EE884A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00493" y="1732449"/>
            <a:ext cx="4403596" cy="4058751"/>
          </a:xfrm>
        </p:spPr>
        <p:txBody>
          <a:bodyPr anchor="t">
            <a:normAutofit/>
          </a:bodyPr>
          <a:lstStyle/>
          <a:p>
            <a:pPr indent="-305435"/>
            <a:r>
              <a:rPr lang="nb-NO" sz="1800">
                <a:ln>
                  <a:solidFill>
                    <a:srgbClr val="000000">
                      <a:lumMod val="75000"/>
                      <a:lumOff val="25000"/>
                      <a:alpha val="10000"/>
                    </a:srgbClr>
                  </a:solidFill>
                </a:ln>
                <a:effectLst>
                  <a:outerShdw blurRad="9525" dist="25400" dir="14640000" algn="tl" rotWithShape="0">
                    <a:srgbClr val="000000">
                      <a:alpha val="30000"/>
                    </a:srgbClr>
                  </a:outerShdw>
                </a:effectLst>
                <a:latin typeface="Calibri"/>
                <a:ea typeface="Calibri"/>
                <a:cs typeface="Calibri"/>
              </a:rPr>
              <a:t>For deg som liker å være ute på tur</a:t>
            </a:r>
          </a:p>
          <a:p>
            <a:pPr indent="-305435"/>
            <a:r>
              <a:rPr lang="nb-NO" sz="1800">
                <a:ln>
                  <a:solidFill>
                    <a:srgbClr val="000000">
                      <a:lumMod val="75000"/>
                      <a:lumOff val="25000"/>
                      <a:alpha val="10000"/>
                    </a:srgbClr>
                  </a:solidFill>
                </a:ln>
                <a:effectLst>
                  <a:outerShdw blurRad="9525" dist="25400" dir="14640000" algn="tl" rotWithShape="0">
                    <a:srgbClr val="000000">
                      <a:alpha val="30000"/>
                    </a:srgbClr>
                  </a:outerShdw>
                </a:effectLst>
                <a:latin typeface="Calibri"/>
                <a:ea typeface="Calibri"/>
                <a:cs typeface="Calibri"/>
              </a:rPr>
              <a:t>Sykkel og hjelm</a:t>
            </a:r>
          </a:p>
          <a:p>
            <a:pPr indent="-305435"/>
            <a:r>
              <a:rPr lang="nb-NO" sz="1800">
                <a:ln>
                  <a:solidFill>
                    <a:srgbClr val="000000">
                      <a:lumMod val="75000"/>
                      <a:lumOff val="25000"/>
                      <a:alpha val="10000"/>
                    </a:srgbClr>
                  </a:solidFill>
                </a:ln>
                <a:effectLst>
                  <a:outerShdw blurRad="9525" dist="25400" dir="14640000" algn="tl" rotWithShape="0">
                    <a:srgbClr val="000000">
                      <a:alpha val="30000"/>
                    </a:srgbClr>
                  </a:outerShdw>
                </a:effectLst>
                <a:latin typeface="Calibri"/>
                <a:ea typeface="Calibri"/>
                <a:cs typeface="Calibri"/>
              </a:rPr>
              <a:t>Telt og overnatting</a:t>
            </a:r>
          </a:p>
          <a:p>
            <a:pPr indent="-305435"/>
            <a:r>
              <a:rPr lang="nb-NO" sz="1800">
                <a:ln>
                  <a:solidFill>
                    <a:srgbClr val="000000">
                      <a:lumMod val="75000"/>
                      <a:lumOff val="25000"/>
                      <a:alpha val="10000"/>
                    </a:srgbClr>
                  </a:solidFill>
                </a:ln>
                <a:effectLst>
                  <a:outerShdw blurRad="9525" dist="25400" dir="14640000" algn="tl" rotWithShape="0">
                    <a:srgbClr val="000000">
                      <a:alpha val="30000"/>
                    </a:srgbClr>
                  </a:outerShdw>
                </a:effectLst>
                <a:latin typeface="Calibri"/>
                <a:ea typeface="Calibri"/>
                <a:cs typeface="Calibri"/>
              </a:rPr>
              <a:t>Kano</a:t>
            </a:r>
          </a:p>
          <a:p>
            <a:pPr indent="-305435"/>
            <a:r>
              <a:rPr lang="nb-NO" sz="1800">
                <a:ln>
                  <a:solidFill>
                    <a:srgbClr val="000000">
                      <a:lumMod val="75000"/>
                      <a:lumOff val="25000"/>
                      <a:alpha val="10000"/>
                    </a:srgbClr>
                  </a:solidFill>
                </a:ln>
                <a:effectLst>
                  <a:outerShdw blurRad="9525" dist="25400" dir="14640000" algn="tl" rotWithShape="0">
                    <a:srgbClr val="000000">
                      <a:alpha val="30000"/>
                    </a:srgbClr>
                  </a:outerShdw>
                </a:effectLst>
                <a:latin typeface="Calibri"/>
                <a:ea typeface="Calibri"/>
                <a:cs typeface="Calibri"/>
              </a:rPr>
              <a:t>Primus og matlaging ute</a:t>
            </a:r>
          </a:p>
          <a:p>
            <a:pPr indent="-305435"/>
            <a:r>
              <a:rPr lang="nb-NO" sz="1800">
                <a:ln>
                  <a:solidFill>
                    <a:srgbClr val="000000">
                      <a:lumMod val="75000"/>
                      <a:lumOff val="25000"/>
                      <a:alpha val="10000"/>
                    </a:srgbClr>
                  </a:solidFill>
                </a:ln>
                <a:effectLst>
                  <a:outerShdw blurRad="9525" dist="25400" dir="14640000" algn="tl" rotWithShape="0">
                    <a:srgbClr val="000000">
                      <a:alpha val="30000"/>
                    </a:srgbClr>
                  </a:outerShdw>
                </a:effectLst>
                <a:latin typeface="Calibri"/>
                <a:ea typeface="Calibri"/>
                <a:cs typeface="Calibri"/>
              </a:rPr>
              <a:t>Bål</a:t>
            </a:r>
          </a:p>
          <a:p>
            <a:pPr indent="-305435"/>
            <a:endParaRPr lang="nb-NO" sz="1800">
              <a:ln>
                <a:solidFill>
                  <a:srgbClr val="000000">
                    <a:lumMod val="75000"/>
                    <a:lumOff val="25000"/>
                    <a:alpha val="10000"/>
                  </a:srgbClr>
                </a:solidFill>
              </a:ln>
              <a:effectLst>
                <a:outerShdw blurRad="9525" dist="25400" dir="14640000" algn="tl" rotWithShape="0">
                  <a:srgbClr val="000000">
                    <a:alpha val="30000"/>
                  </a:srgbClr>
                </a:outerShdw>
              </a:effectLst>
              <a:latin typeface="Calibri"/>
              <a:ea typeface="Calibri"/>
              <a:cs typeface="Calibri"/>
            </a:endParaRPr>
          </a:p>
          <a:p>
            <a:pPr indent="-305435"/>
            <a:r>
              <a:rPr lang="nb-NO" sz="1800">
                <a:ln>
                  <a:solidFill>
                    <a:srgbClr val="000000">
                      <a:lumMod val="75000"/>
                      <a:lumOff val="25000"/>
                      <a:alpha val="10000"/>
                    </a:srgbClr>
                  </a:solidFill>
                </a:ln>
                <a:effectLst>
                  <a:outerShdw blurRad="9525" dist="25400" dir="14640000" algn="tl" rotWithShape="0">
                    <a:srgbClr val="000000">
                      <a:alpha val="30000"/>
                    </a:srgbClr>
                  </a:outerShdw>
                </a:effectLst>
                <a:latin typeface="Calibri"/>
                <a:ea typeface="Calibri"/>
                <a:cs typeface="Calibri"/>
              </a:rPr>
              <a:t>Vel for 1 år</a:t>
            </a:r>
          </a:p>
          <a:p>
            <a:pPr indent="-305435"/>
            <a:endParaRPr lang="nb-NO" sz="1800">
              <a:ln>
                <a:solidFill>
                  <a:srgbClr val="000000">
                    <a:lumMod val="75000"/>
                    <a:lumOff val="25000"/>
                    <a:alpha val="10000"/>
                  </a:srgbClr>
                </a:solidFill>
              </a:ln>
              <a:effectLst>
                <a:outerShdw blurRad="9525" dist="25400" dir="1464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56522425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1">
                <a:shade val="80000"/>
                <a:lumMod val="80000"/>
              </a:schemeClr>
              <a:schemeClr val="bg1">
                <a:tint val="98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0EF2A0DA-AE81-4A45-972E-646AC2870C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Bilde 4" descr="Design og redesign på skolen - HERØYFJERDINGEN">
            <a:extLst>
              <a:ext uri="{FF2B5EF4-FFF2-40B4-BE49-F238E27FC236}">
                <a16:creationId xmlns:a16="http://schemas.microsoft.com/office/drawing/2014/main" id="{CEE696E7-FC90-D0A1-FD70-DB342F90E9B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696" r="26892" b="3"/>
          <a:stretch/>
        </p:blipFill>
        <p:spPr>
          <a:xfrm>
            <a:off x="-8622" y="10"/>
            <a:ext cx="3044952" cy="3383270"/>
          </a:xfrm>
          <a:prstGeom prst="rect">
            <a:avLst/>
          </a:prstGeom>
        </p:spPr>
      </p:pic>
      <p:pic>
        <p:nvPicPr>
          <p:cNvPr id="4" name="Bilde 3" descr="Design og Redesign: Valgfag 22/10-14">
            <a:extLst>
              <a:ext uri="{FF2B5EF4-FFF2-40B4-BE49-F238E27FC236}">
                <a16:creationId xmlns:a16="http://schemas.microsoft.com/office/drawing/2014/main" id="{CF3EF3E1-1C29-B76D-F6D9-2E1948CC47EF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927" r="8853" b="2"/>
          <a:stretch/>
        </p:blipFill>
        <p:spPr>
          <a:xfrm>
            <a:off x="-10647" y="3429000"/>
            <a:ext cx="6096000" cy="34290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B536FA4E-0152-4E27-91DA-0FC22D1846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64" r="2807" b="1446"/>
          <a:stretch/>
        </p:blipFill>
        <p:spPr>
          <a:xfrm>
            <a:off x="6257026" y="1"/>
            <a:ext cx="5934973" cy="6858000"/>
          </a:xfrm>
          <a:prstGeom prst="rect">
            <a:avLst/>
          </a:prstGeom>
        </p:spPr>
      </p:pic>
      <p:sp>
        <p:nvSpPr>
          <p:cNvPr id="2" name="Tittel 1">
            <a:extLst>
              <a:ext uri="{FF2B5EF4-FFF2-40B4-BE49-F238E27FC236}">
                <a16:creationId xmlns:a16="http://schemas.microsoft.com/office/drawing/2014/main" id="{BDA2C5E4-9332-DC5C-8D86-4B5261E132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00493" y="609600"/>
            <a:ext cx="4538124" cy="970450"/>
          </a:xfrm>
        </p:spPr>
        <p:txBody>
          <a:bodyPr anchor="b">
            <a:normAutofit/>
          </a:bodyPr>
          <a:lstStyle/>
          <a:p>
            <a:pPr algn="l"/>
            <a:r>
              <a:rPr lang="nb-NO" sz="3200">
                <a:ln>
                  <a:solidFill>
                    <a:srgbClr val="000000">
                      <a:lumMod val="75000"/>
                      <a:lumOff val="25000"/>
                      <a:alpha val="10000"/>
                    </a:srgbClr>
                  </a:solidFill>
                </a:ln>
                <a:effectLst>
                  <a:outerShdw blurRad="9525" dist="25400" dir="14640000" algn="tl" rotWithShape="0">
                    <a:srgbClr val="000000">
                      <a:alpha val="30000"/>
                    </a:srgbClr>
                  </a:outerShdw>
                </a:effectLst>
                <a:latin typeface="Calibri"/>
                <a:ea typeface="Calibri"/>
                <a:cs typeface="Calibri"/>
              </a:rPr>
              <a:t>Design og redesign</a:t>
            </a:r>
            <a:endParaRPr lang="nb-NO" sz="3200"/>
          </a:p>
        </p:txBody>
      </p:sp>
      <p:pic>
        <p:nvPicPr>
          <p:cNvPr id="6" name="Bilde 5" descr="Unik... - Unik ReDesign- Redesign av klær og tekstiler">
            <a:extLst>
              <a:ext uri="{FF2B5EF4-FFF2-40B4-BE49-F238E27FC236}">
                <a16:creationId xmlns:a16="http://schemas.microsoft.com/office/drawing/2014/main" id="{F363098B-B886-05CE-7A3D-C824B272F10E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r="267" b="-3"/>
          <a:stretch/>
        </p:blipFill>
        <p:spPr>
          <a:xfrm>
            <a:off x="3094008" y="10"/>
            <a:ext cx="2991346" cy="3383270"/>
          </a:xfrm>
          <a:prstGeom prst="rect">
            <a:avLst/>
          </a:prstGeom>
        </p:spPr>
      </p:pic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2CFAB2E8-BEA6-00E8-DB98-E754EE884A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00493" y="1732449"/>
            <a:ext cx="4403596" cy="4058751"/>
          </a:xfrm>
        </p:spPr>
        <p:txBody>
          <a:bodyPr anchor="t">
            <a:normAutofit/>
          </a:bodyPr>
          <a:lstStyle/>
          <a:p>
            <a:pPr indent="-305435">
              <a:buFont typeface="Arial" charset="2"/>
              <a:buChar char="•"/>
            </a:pPr>
            <a:r>
              <a:rPr lang="nb-NO" sz="1800">
                <a:ln>
                  <a:solidFill>
                    <a:srgbClr val="000000">
                      <a:lumMod val="75000"/>
                      <a:lumOff val="25000"/>
                      <a:alpha val="10000"/>
                    </a:srgbClr>
                  </a:solidFill>
                </a:ln>
                <a:effectLst>
                  <a:outerShdw blurRad="9525" dist="25400" dir="14640000" algn="tl" rotWithShape="0">
                    <a:srgbClr val="000000">
                      <a:alpha val="30000"/>
                    </a:srgbClr>
                  </a:outerShdw>
                </a:effectLst>
                <a:latin typeface="Calibri"/>
                <a:ea typeface="Calibri"/>
                <a:cs typeface="Calibri"/>
              </a:rPr>
              <a:t>For deg som liker kunst og handverk</a:t>
            </a:r>
          </a:p>
          <a:p>
            <a:pPr indent="-305435">
              <a:buFont typeface="Arial" charset="2"/>
              <a:buChar char="•"/>
            </a:pPr>
            <a:r>
              <a:rPr lang="nb-NO" sz="1800">
                <a:ln>
                  <a:solidFill>
                    <a:srgbClr val="000000">
                      <a:lumMod val="75000"/>
                      <a:lumOff val="25000"/>
                      <a:alpha val="10000"/>
                    </a:srgbClr>
                  </a:solidFill>
                </a:ln>
                <a:effectLst>
                  <a:outerShdw blurRad="9525" dist="25400" dir="14640000" algn="tl" rotWithShape="0">
                    <a:srgbClr val="000000">
                      <a:alpha val="30000"/>
                    </a:srgbClr>
                  </a:outerShdw>
                </a:effectLst>
                <a:latin typeface="Calibri"/>
                <a:ea typeface="Calibri"/>
                <a:cs typeface="Calibri"/>
              </a:rPr>
              <a:t>Lage ting med hendene</a:t>
            </a:r>
          </a:p>
          <a:p>
            <a:pPr indent="-305435">
              <a:buFont typeface="Arial" charset="2"/>
              <a:buChar char="•"/>
            </a:pPr>
            <a:r>
              <a:rPr lang="nb-NO" sz="1800">
                <a:ln>
                  <a:solidFill>
                    <a:srgbClr val="000000">
                      <a:lumMod val="75000"/>
                      <a:lumOff val="25000"/>
                      <a:alpha val="10000"/>
                    </a:srgbClr>
                  </a:solidFill>
                </a:ln>
                <a:effectLst>
                  <a:outerShdw blurRad="9525" dist="25400" dir="14640000" algn="tl" rotWithShape="0">
                    <a:srgbClr val="000000">
                      <a:alpha val="30000"/>
                    </a:srgbClr>
                  </a:outerShdw>
                </a:effectLst>
                <a:latin typeface="Calibri"/>
                <a:ea typeface="Calibri"/>
                <a:cs typeface="Calibri"/>
              </a:rPr>
              <a:t>Gjenbruk av gamle ting</a:t>
            </a:r>
          </a:p>
          <a:p>
            <a:pPr indent="-305435">
              <a:buFont typeface="Arial" charset="2"/>
              <a:buChar char="•"/>
            </a:pPr>
            <a:endParaRPr lang="nb-NO" sz="1800">
              <a:ln>
                <a:solidFill>
                  <a:srgbClr val="000000">
                    <a:lumMod val="75000"/>
                    <a:lumOff val="25000"/>
                    <a:alpha val="10000"/>
                  </a:srgbClr>
                </a:solidFill>
              </a:ln>
              <a:effectLst>
                <a:outerShdw blurRad="9525" dist="25400" dir="14640000" algn="tl" rotWithShape="0">
                  <a:srgbClr val="000000">
                    <a:alpha val="30000"/>
                  </a:srgbClr>
                </a:outerShdw>
              </a:effectLst>
              <a:latin typeface="Calibri"/>
              <a:ea typeface="Calibri"/>
              <a:cs typeface="Calibri"/>
            </a:endParaRPr>
          </a:p>
          <a:p>
            <a:pPr indent="-305435">
              <a:buFont typeface="Arial" charset="2"/>
              <a:buChar char="•"/>
            </a:pPr>
            <a:endParaRPr lang="nb-NO" sz="1800">
              <a:ln>
                <a:solidFill>
                  <a:srgbClr val="000000">
                    <a:lumMod val="75000"/>
                    <a:lumOff val="25000"/>
                    <a:alpha val="10000"/>
                  </a:srgbClr>
                </a:solidFill>
              </a:ln>
              <a:effectLst>
                <a:outerShdw blurRad="9525" dist="25400" dir="14640000" algn="tl" rotWithShape="0">
                  <a:srgbClr val="000000">
                    <a:alpha val="30000"/>
                  </a:srgbClr>
                </a:outerShdw>
              </a:effectLst>
              <a:latin typeface="Calibri"/>
              <a:ea typeface="Calibri"/>
              <a:cs typeface="Calibri"/>
            </a:endParaRPr>
          </a:p>
          <a:p>
            <a:pPr indent="-305435">
              <a:buFont typeface="Arial" charset="2"/>
              <a:buChar char="•"/>
            </a:pPr>
            <a:endParaRPr lang="nb-NO" sz="1800">
              <a:ln>
                <a:solidFill>
                  <a:srgbClr val="000000">
                    <a:lumMod val="75000"/>
                    <a:lumOff val="25000"/>
                    <a:alpha val="10000"/>
                  </a:srgbClr>
                </a:solidFill>
              </a:ln>
              <a:effectLst>
                <a:outerShdw blurRad="9525" dist="25400" dir="14640000" algn="tl" rotWithShape="0">
                  <a:srgbClr val="000000">
                    <a:alpha val="30000"/>
                  </a:srgbClr>
                </a:outerShdw>
              </a:effectLst>
              <a:latin typeface="Calibri"/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40012396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1">
                <a:shade val="80000"/>
                <a:lumMod val="80000"/>
              </a:schemeClr>
              <a:schemeClr val="bg1">
                <a:tint val="98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>
            <a:extLst>
              <a:ext uri="{FF2B5EF4-FFF2-40B4-BE49-F238E27FC236}">
                <a16:creationId xmlns:a16="http://schemas.microsoft.com/office/drawing/2014/main" id="{8C0FE9A7-4DAF-43C6-B6C7-AF2D46FAD3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24" name="Freeform 5">
            <a:extLst>
              <a:ext uri="{FF2B5EF4-FFF2-40B4-BE49-F238E27FC236}">
                <a16:creationId xmlns:a16="http://schemas.microsoft.com/office/drawing/2014/main" id="{37D54B6C-87D0-4C03-8335-3955179D2B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rot="5400000">
            <a:off x="-118536" y="1371603"/>
            <a:ext cx="5624423" cy="4100418"/>
          </a:xfrm>
          <a:custGeom>
            <a:avLst/>
            <a:gdLst>
              <a:gd name="T0" fmla="*/ 1577 w 1601"/>
              <a:gd name="T1" fmla="*/ 0 h 696"/>
              <a:gd name="T2" fmla="*/ 833 w 1601"/>
              <a:gd name="T3" fmla="*/ 0 h 696"/>
              <a:gd name="T4" fmla="*/ 768 w 1601"/>
              <a:gd name="T5" fmla="*/ 0 h 696"/>
              <a:gd name="T6" fmla="*/ 24 w 1601"/>
              <a:gd name="T7" fmla="*/ 0 h 696"/>
              <a:gd name="T8" fmla="*/ 0 w 1601"/>
              <a:gd name="T9" fmla="*/ 27 h 696"/>
              <a:gd name="T10" fmla="*/ 0 w 1601"/>
              <a:gd name="T11" fmla="*/ 669 h 696"/>
              <a:gd name="T12" fmla="*/ 24 w 1601"/>
              <a:gd name="T13" fmla="*/ 696 h 696"/>
              <a:gd name="T14" fmla="*/ 768 w 1601"/>
              <a:gd name="T15" fmla="*/ 696 h 696"/>
              <a:gd name="T16" fmla="*/ 833 w 1601"/>
              <a:gd name="T17" fmla="*/ 696 h 696"/>
              <a:gd name="T18" fmla="*/ 1577 w 1601"/>
              <a:gd name="T19" fmla="*/ 696 h 696"/>
              <a:gd name="T20" fmla="*/ 1601 w 1601"/>
              <a:gd name="T21" fmla="*/ 669 h 696"/>
              <a:gd name="T22" fmla="*/ 1601 w 1601"/>
              <a:gd name="T23" fmla="*/ 27 h 696"/>
              <a:gd name="T24" fmla="*/ 1577 w 1601"/>
              <a:gd name="T25" fmla="*/ 0 h 6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601" h="696">
                <a:moveTo>
                  <a:pt x="1577" y="0"/>
                </a:moveTo>
                <a:cubicBezTo>
                  <a:pt x="833" y="0"/>
                  <a:pt x="833" y="0"/>
                  <a:pt x="833" y="0"/>
                </a:cubicBezTo>
                <a:cubicBezTo>
                  <a:pt x="768" y="0"/>
                  <a:pt x="768" y="0"/>
                  <a:pt x="768" y="0"/>
                </a:cubicBezTo>
                <a:cubicBezTo>
                  <a:pt x="24" y="0"/>
                  <a:pt x="24" y="0"/>
                  <a:pt x="24" y="0"/>
                </a:cubicBezTo>
                <a:cubicBezTo>
                  <a:pt x="11" y="0"/>
                  <a:pt x="0" y="12"/>
                  <a:pt x="0" y="27"/>
                </a:cubicBezTo>
                <a:cubicBezTo>
                  <a:pt x="0" y="669"/>
                  <a:pt x="0" y="669"/>
                  <a:pt x="0" y="669"/>
                </a:cubicBezTo>
                <a:cubicBezTo>
                  <a:pt x="0" y="684"/>
                  <a:pt x="11" y="696"/>
                  <a:pt x="24" y="696"/>
                </a:cubicBezTo>
                <a:cubicBezTo>
                  <a:pt x="768" y="696"/>
                  <a:pt x="768" y="696"/>
                  <a:pt x="768" y="696"/>
                </a:cubicBezTo>
                <a:cubicBezTo>
                  <a:pt x="833" y="696"/>
                  <a:pt x="833" y="696"/>
                  <a:pt x="833" y="696"/>
                </a:cubicBezTo>
                <a:cubicBezTo>
                  <a:pt x="1577" y="696"/>
                  <a:pt x="1577" y="696"/>
                  <a:pt x="1577" y="696"/>
                </a:cubicBezTo>
                <a:cubicBezTo>
                  <a:pt x="1590" y="696"/>
                  <a:pt x="1601" y="684"/>
                  <a:pt x="1601" y="669"/>
                </a:cubicBezTo>
                <a:cubicBezTo>
                  <a:pt x="1601" y="27"/>
                  <a:pt x="1601" y="27"/>
                  <a:pt x="1601" y="27"/>
                </a:cubicBezTo>
                <a:cubicBezTo>
                  <a:pt x="1601" y="12"/>
                  <a:pt x="1590" y="0"/>
                  <a:pt x="1577" y="0"/>
                </a:cubicBezTo>
                <a:close/>
              </a:path>
            </a:pathLst>
          </a:custGeom>
          <a:ln>
            <a:noFill/>
          </a:ln>
          <a:effectLst>
            <a:outerShdw blurRad="50800" dist="38100" dir="5400000" algn="tl" rotWithShape="0">
              <a:srgbClr val="000000">
                <a:alpha val="43000"/>
              </a:srgbClr>
            </a:outerShdw>
          </a:effectLst>
          <a:extLst>
            <a:ext uri="{91240B29-F687-4f45-9708-019B960494DF}">
              <a14:hiddenLine xmlns:a14="http://schemas.microsoft.com/office/drawing/2010/main" xmlns:p14="http://schemas.microsoft.com/office/powerpoint/2010/main" xmlns:a16="http://schemas.microsoft.com/office/drawing/2014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BDA2C5E4-9332-DC5C-8D86-4B5261E132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1257" y="845388"/>
            <a:ext cx="3488957" cy="1236454"/>
          </a:xfrm>
        </p:spPr>
        <p:txBody>
          <a:bodyPr anchor="ctr">
            <a:normAutofit/>
          </a:bodyPr>
          <a:lstStyle/>
          <a:p>
            <a:pPr algn="l"/>
            <a:r>
              <a:rPr lang="nb-NO" sz="2800">
                <a:ln>
                  <a:solidFill>
                    <a:srgbClr val="000000">
                      <a:lumMod val="75000"/>
                      <a:lumOff val="25000"/>
                      <a:alpha val="10000"/>
                    </a:srgbClr>
                  </a:solidFill>
                </a:ln>
                <a:effectLst>
                  <a:outerShdw blurRad="9525" dist="25400" dir="14640000" algn="tl" rotWithShape="0">
                    <a:srgbClr val="000000">
                      <a:alpha val="30000"/>
                    </a:srgbClr>
                  </a:outerShdw>
                </a:effectLst>
                <a:latin typeface="Calibri"/>
                <a:ea typeface="Calibri"/>
                <a:cs typeface="Calibri"/>
              </a:rPr>
              <a:t>Programmering</a:t>
            </a:r>
            <a:endParaRPr lang="nb-NO" sz="2800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2CFAB2E8-BEA6-00E8-DB98-E754EE884A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19345" y="2219864"/>
            <a:ext cx="3426133" cy="3427562"/>
          </a:xfrm>
        </p:spPr>
        <p:txBody>
          <a:bodyPr anchor="t">
            <a:normAutofit/>
          </a:bodyPr>
          <a:lstStyle/>
          <a:p>
            <a:pPr indent="-305435">
              <a:buClr>
                <a:srgbClr val="C58174"/>
              </a:buClr>
            </a:pPr>
            <a:endParaRPr lang="nb-NO" sz="1800">
              <a:ln>
                <a:solidFill>
                  <a:srgbClr val="000000">
                    <a:lumMod val="75000"/>
                    <a:lumOff val="25000"/>
                    <a:alpha val="10000"/>
                  </a:srgbClr>
                </a:solidFill>
              </a:ln>
              <a:effectLst>
                <a:outerShdw blurRad="9525" dist="25400" dir="14640000" algn="tl" rotWithShape="0">
                  <a:srgbClr val="000000">
                    <a:alpha val="30000"/>
                  </a:srgbClr>
                </a:outerShdw>
              </a:effectLst>
              <a:latin typeface="Calibri"/>
              <a:ea typeface="Calibri"/>
              <a:cs typeface="Calibri"/>
            </a:endParaRPr>
          </a:p>
          <a:p>
            <a:pPr indent="-305435">
              <a:buClr>
                <a:srgbClr val="C58174"/>
              </a:buClr>
            </a:pPr>
            <a:endParaRPr lang="nb-NO" sz="1800">
              <a:ln>
                <a:solidFill>
                  <a:srgbClr val="000000">
                    <a:lumMod val="75000"/>
                    <a:lumOff val="25000"/>
                    <a:alpha val="10000"/>
                  </a:srgbClr>
                </a:solidFill>
              </a:ln>
              <a:effectLst>
                <a:outerShdw blurRad="9525" dist="25400" dir="14640000" algn="tl" rotWithShape="0">
                  <a:srgbClr val="000000">
                    <a:alpha val="30000"/>
                  </a:srgbClr>
                </a:outerShdw>
              </a:effectLst>
              <a:latin typeface="Calibri"/>
              <a:ea typeface="Calibri"/>
              <a:cs typeface="Calibri"/>
            </a:endParaRPr>
          </a:p>
          <a:p>
            <a:pPr indent="-305435">
              <a:buClr>
                <a:srgbClr val="C58174"/>
              </a:buClr>
            </a:pPr>
            <a:r>
              <a:rPr lang="nb-NO" sz="1800">
                <a:ln>
                  <a:solidFill>
                    <a:srgbClr val="000000">
                      <a:lumMod val="75000"/>
                      <a:lumOff val="25000"/>
                      <a:alpha val="10000"/>
                    </a:srgbClr>
                  </a:solidFill>
                </a:ln>
                <a:effectLst>
                  <a:outerShdw blurRad="9525" dist="25400" dir="14640000" algn="tl" rotWithShape="0">
                    <a:srgbClr val="000000">
                      <a:alpha val="30000"/>
                    </a:srgbClr>
                  </a:outerShdw>
                </a:effectLst>
                <a:latin typeface="Calibri"/>
                <a:ea typeface="Calibri"/>
                <a:cs typeface="Calibri"/>
              </a:rPr>
              <a:t>Koding og programmering</a:t>
            </a:r>
          </a:p>
          <a:p>
            <a:pPr indent="-305435">
              <a:buClr>
                <a:srgbClr val="C58174"/>
              </a:buClr>
            </a:pPr>
            <a:r>
              <a:rPr lang="nb-NO" sz="1800">
                <a:ln>
                  <a:solidFill>
                    <a:srgbClr val="000000">
                      <a:lumMod val="75000"/>
                      <a:lumOff val="25000"/>
                      <a:alpha val="10000"/>
                    </a:srgbClr>
                  </a:solidFill>
                </a:ln>
                <a:effectLst>
                  <a:outerShdw blurRad="9525" dist="25400" dir="14640000" algn="tl" rotWithShape="0">
                    <a:srgbClr val="000000">
                      <a:alpha val="30000"/>
                    </a:srgbClr>
                  </a:outerShdw>
                </a:effectLst>
                <a:latin typeface="Calibri"/>
                <a:ea typeface="Calibri"/>
                <a:cs typeface="Calibri"/>
              </a:rPr>
              <a:t>Microbit</a:t>
            </a:r>
          </a:p>
          <a:p>
            <a:pPr indent="-305435">
              <a:buClr>
                <a:srgbClr val="C58174"/>
              </a:buClr>
            </a:pPr>
            <a:r>
              <a:rPr lang="nb-NO" sz="1800">
                <a:ln>
                  <a:solidFill>
                    <a:srgbClr val="000000">
                      <a:lumMod val="75000"/>
                      <a:lumOff val="25000"/>
                      <a:alpha val="10000"/>
                    </a:srgbClr>
                  </a:solidFill>
                </a:ln>
                <a:effectLst>
                  <a:outerShdw blurRad="9525" dist="25400" dir="14640000" algn="tl" rotWithShape="0">
                    <a:srgbClr val="000000">
                      <a:alpha val="30000"/>
                    </a:srgbClr>
                  </a:outerShdw>
                </a:effectLst>
                <a:latin typeface="Calibri"/>
                <a:ea typeface="Calibri"/>
                <a:cs typeface="Calibri"/>
              </a:rPr>
              <a:t>Flash</a:t>
            </a:r>
          </a:p>
          <a:p>
            <a:pPr indent="-305435">
              <a:buClr>
                <a:srgbClr val="C58174"/>
              </a:buClr>
            </a:pPr>
            <a:r>
              <a:rPr lang="nb-NO" sz="1800">
                <a:ln>
                  <a:solidFill>
                    <a:srgbClr val="000000">
                      <a:lumMod val="75000"/>
                      <a:lumOff val="25000"/>
                      <a:alpha val="10000"/>
                    </a:srgbClr>
                  </a:solidFill>
                </a:ln>
                <a:effectLst>
                  <a:outerShdw blurRad="9525" dist="25400" dir="14640000" algn="tl" rotWithShape="0">
                    <a:srgbClr val="000000">
                      <a:alpha val="30000"/>
                    </a:srgbClr>
                  </a:outerShdw>
                </a:effectLst>
                <a:latin typeface="Calibri"/>
                <a:ea typeface="Calibri"/>
                <a:cs typeface="Calibri"/>
              </a:rPr>
              <a:t>3D </a:t>
            </a:r>
            <a:r>
              <a:rPr lang="nb-NO" sz="1800" err="1">
                <a:ln>
                  <a:solidFill>
                    <a:srgbClr val="000000">
                      <a:lumMod val="75000"/>
                      <a:lumOff val="25000"/>
                      <a:alpha val="10000"/>
                    </a:srgbClr>
                  </a:solidFill>
                </a:ln>
                <a:effectLst>
                  <a:outerShdw blurRad="9525" dist="25400" dir="14640000" algn="tl" rotWithShape="0">
                    <a:srgbClr val="000000">
                      <a:alpha val="30000"/>
                    </a:srgbClr>
                  </a:outerShdw>
                </a:effectLst>
                <a:latin typeface="Calibri"/>
                <a:ea typeface="Calibri"/>
                <a:cs typeface="Calibri"/>
              </a:rPr>
              <a:t>printing</a:t>
            </a:r>
          </a:p>
          <a:p>
            <a:pPr indent="-305435">
              <a:buClr>
                <a:srgbClr val="C58174"/>
              </a:buClr>
            </a:pPr>
            <a:endParaRPr lang="nb-NO" sz="1800">
              <a:ln>
                <a:solidFill>
                  <a:srgbClr val="000000">
                    <a:lumMod val="75000"/>
                    <a:lumOff val="25000"/>
                    <a:alpha val="10000"/>
                  </a:srgbClr>
                </a:solidFill>
              </a:ln>
              <a:effectLst>
                <a:outerShdw blurRad="9525" dist="25400" dir="1464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7" name="Bilde 6" descr="Keyestudio Micro bit Super Starter Sensor Kit For Micro bit V2">
            <a:extLst>
              <a:ext uri="{FF2B5EF4-FFF2-40B4-BE49-F238E27FC236}">
                <a16:creationId xmlns:a16="http://schemas.microsoft.com/office/drawing/2014/main" id="{5DE57C45-4B82-4CED-7566-C714322EF84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80957" y="609599"/>
            <a:ext cx="2651345" cy="2651345"/>
          </a:xfrm>
          <a:prstGeom prst="rect">
            <a:avLst/>
          </a:prstGeom>
        </p:spPr>
      </p:pic>
      <p:pic>
        <p:nvPicPr>
          <p:cNvPr id="8" name="Bilde 7" descr="3D Printing: What You Need to Know | PCMag">
            <a:extLst>
              <a:ext uri="{FF2B5EF4-FFF2-40B4-BE49-F238E27FC236}">
                <a16:creationId xmlns:a16="http://schemas.microsoft.com/office/drawing/2014/main" id="{02072C56-E83F-1FB3-F36E-C21D081C3AC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68417" y="1068989"/>
            <a:ext cx="3080117" cy="1732565"/>
          </a:xfrm>
          <a:prstGeom prst="rect">
            <a:avLst/>
          </a:prstGeom>
        </p:spPr>
      </p:pic>
      <p:pic>
        <p:nvPicPr>
          <p:cNvPr id="6" name="Bilde 5" descr="Air:bit 2 - DIY micro:bit drone">
            <a:extLst>
              <a:ext uri="{FF2B5EF4-FFF2-40B4-BE49-F238E27FC236}">
                <a16:creationId xmlns:a16="http://schemas.microsoft.com/office/drawing/2014/main" id="{A81F7C43-E1E1-DC91-CD71-C54CB32742B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80000" y="3582677"/>
            <a:ext cx="2651345" cy="2651345"/>
          </a:xfrm>
          <a:prstGeom prst="rect">
            <a:avLst/>
          </a:prstGeom>
        </p:spPr>
      </p:pic>
      <p:pic>
        <p:nvPicPr>
          <p:cNvPr id="5" name="Bilde 4" descr="Programmering på barneskolen">
            <a:extLst>
              <a:ext uri="{FF2B5EF4-FFF2-40B4-BE49-F238E27FC236}">
                <a16:creationId xmlns:a16="http://schemas.microsoft.com/office/drawing/2014/main" id="{678AE81C-2C85-C548-5D7A-D3A35B58F6B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467461" y="3874775"/>
            <a:ext cx="3080113" cy="2055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876386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1">
                <a:shade val="80000"/>
                <a:lumMod val="80000"/>
              </a:schemeClr>
              <a:schemeClr val="bg1">
                <a:tint val="98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9726E0AA-ACAD-4929-A688-C5F6D3E372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BDA2C5E4-9332-DC5C-8D86-4B5261E132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7900" y="4208220"/>
            <a:ext cx="3947771" cy="1850651"/>
          </a:xfrm>
        </p:spPr>
        <p:txBody>
          <a:bodyPr>
            <a:normAutofit/>
          </a:bodyPr>
          <a:lstStyle/>
          <a:p>
            <a:pPr algn="l"/>
            <a:r>
              <a:rPr lang="nb-NO" sz="3600">
                <a:ln>
                  <a:solidFill>
                    <a:srgbClr val="000000">
                      <a:lumMod val="75000"/>
                      <a:lumOff val="25000"/>
                      <a:alpha val="10000"/>
                    </a:srgbClr>
                  </a:solidFill>
                </a:ln>
                <a:effectLst>
                  <a:outerShdw blurRad="9525" dist="25400" dir="14640000" algn="tl" rotWithShape="0">
                    <a:srgbClr val="000000">
                      <a:alpha val="30000"/>
                    </a:srgbClr>
                  </a:outerShdw>
                </a:effectLst>
                <a:latin typeface="Calibri"/>
                <a:ea typeface="Calibri"/>
                <a:cs typeface="Calibri"/>
              </a:rPr>
              <a:t>Innsats for andre</a:t>
            </a:r>
            <a:endParaRPr lang="nb-NO" sz="3600"/>
          </a:p>
        </p:txBody>
      </p:sp>
      <p:pic>
        <p:nvPicPr>
          <p:cNvPr id="5" name="Bilde 4" descr="Innsats for andre, for alle">
            <a:extLst>
              <a:ext uri="{FF2B5EF4-FFF2-40B4-BE49-F238E27FC236}">
                <a16:creationId xmlns:a16="http://schemas.microsoft.com/office/drawing/2014/main" id="{55F58595-A767-2991-C303-D3E8AD9C826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5987" y="332661"/>
            <a:ext cx="4010822" cy="2286168"/>
          </a:xfrm>
          <a:prstGeom prst="rect">
            <a:avLst/>
          </a:prstGeom>
        </p:spPr>
      </p:pic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F3BDF5F1-11B9-42EB-800A-B3D749BB4B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912659" y="1476686"/>
            <a:ext cx="0" cy="1371600"/>
          </a:xfrm>
          <a:prstGeom prst="line">
            <a:avLst/>
          </a:prstGeom>
          <a:ln w="19050">
            <a:solidFill>
              <a:schemeClr val="tx1">
                <a:lumMod val="75000"/>
              </a:schemeClr>
            </a:solidFill>
          </a:ln>
          <a:effectLst>
            <a:innerShdw blurRad="114300">
              <a:prstClr val="black"/>
            </a:inn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Bilde 3" descr="Innsats for andre">
            <a:extLst>
              <a:ext uri="{FF2B5EF4-FFF2-40B4-BE49-F238E27FC236}">
                <a16:creationId xmlns:a16="http://schemas.microsoft.com/office/drawing/2014/main" id="{4906D4C5-801A-5896-F303-C2760A101FB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51325" y="835496"/>
            <a:ext cx="6319001" cy="2653980"/>
          </a:xfrm>
          <a:prstGeom prst="rect">
            <a:avLst/>
          </a:prstGeom>
        </p:spPr>
      </p:pic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2CFAB2E8-BEA6-00E8-DB98-E754EE884A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51324" y="4208220"/>
            <a:ext cx="6319003" cy="1850651"/>
          </a:xfrm>
        </p:spPr>
        <p:txBody>
          <a:bodyPr anchor="ctr">
            <a:normAutofit/>
          </a:bodyPr>
          <a:lstStyle/>
          <a:p>
            <a:pPr indent="-305435"/>
            <a:endParaRPr lang="nb-NO" sz="1900">
              <a:ln>
                <a:solidFill>
                  <a:srgbClr val="000000">
                    <a:lumMod val="75000"/>
                    <a:lumOff val="25000"/>
                    <a:alpha val="10000"/>
                  </a:srgbClr>
                </a:solidFill>
              </a:ln>
              <a:effectLst>
                <a:outerShdw blurRad="9525" dist="25400" dir="14640000" algn="tl" rotWithShape="0">
                  <a:srgbClr val="000000">
                    <a:alpha val="30000"/>
                  </a:srgbClr>
                </a:outerShdw>
              </a:effectLst>
              <a:latin typeface="Calibri"/>
              <a:ea typeface="Calibri"/>
              <a:cs typeface="Calibri"/>
            </a:endParaRPr>
          </a:p>
          <a:p>
            <a:pPr indent="-305435"/>
            <a:r>
              <a:rPr lang="nb-NO" sz="1900">
                <a:ln>
                  <a:solidFill>
                    <a:srgbClr val="000000">
                      <a:lumMod val="75000"/>
                      <a:lumOff val="25000"/>
                      <a:alpha val="10000"/>
                    </a:srgbClr>
                  </a:solidFill>
                </a:ln>
                <a:effectLst>
                  <a:outerShdw blurRad="9525" dist="25400" dir="14640000" algn="tl" rotWithShape="0">
                    <a:srgbClr val="000000">
                      <a:alpha val="30000"/>
                    </a:srgbClr>
                  </a:outerShdw>
                </a:effectLst>
                <a:latin typeface="Calibri"/>
                <a:ea typeface="Calibri"/>
                <a:cs typeface="Calibri"/>
              </a:rPr>
              <a:t>For deg som vil hjelpe andre</a:t>
            </a:r>
          </a:p>
          <a:p>
            <a:pPr indent="-305435"/>
            <a:r>
              <a:rPr lang="nb-NO" sz="1900">
                <a:ln>
                  <a:solidFill>
                    <a:srgbClr val="000000">
                      <a:lumMod val="75000"/>
                      <a:lumOff val="25000"/>
                      <a:alpha val="10000"/>
                    </a:srgbClr>
                  </a:solidFill>
                </a:ln>
                <a:effectLst>
                  <a:outerShdw blurRad="9525" dist="25400" dir="14640000" algn="tl" rotWithShape="0">
                    <a:srgbClr val="000000">
                      <a:alpha val="30000"/>
                    </a:srgbClr>
                  </a:outerShdw>
                </a:effectLst>
                <a:latin typeface="Calibri"/>
                <a:ea typeface="Calibri"/>
                <a:cs typeface="Calibri"/>
              </a:rPr>
              <a:t>Innsamlingsaksjoner til gode formål</a:t>
            </a:r>
          </a:p>
          <a:p>
            <a:pPr indent="-305435"/>
            <a:endParaRPr lang="nb-NO" sz="1900">
              <a:ln>
                <a:solidFill>
                  <a:srgbClr val="000000">
                    <a:lumMod val="75000"/>
                    <a:lumOff val="25000"/>
                    <a:alpha val="10000"/>
                  </a:srgbClr>
                </a:solidFill>
              </a:ln>
              <a:effectLst>
                <a:outerShdw blurRad="9525" dist="25400" dir="14640000" algn="tl" rotWithShape="0">
                  <a:srgbClr val="000000">
                    <a:alpha val="30000"/>
                  </a:srgbClr>
                </a:outerShdw>
              </a:effectLst>
              <a:latin typeface="Calibri"/>
              <a:ea typeface="Calibri"/>
              <a:cs typeface="Calibri"/>
            </a:endParaRPr>
          </a:p>
          <a:p>
            <a:pPr indent="-305435"/>
            <a:endParaRPr lang="nb-NO" sz="1900">
              <a:ln>
                <a:solidFill>
                  <a:srgbClr val="000000">
                    <a:lumMod val="75000"/>
                    <a:lumOff val="25000"/>
                    <a:alpha val="10000"/>
                  </a:srgbClr>
                </a:solidFill>
              </a:ln>
              <a:effectLst>
                <a:outerShdw blurRad="9525" dist="25400" dir="14640000" algn="tl" rotWithShape="0">
                  <a:srgbClr val="000000">
                    <a:alpha val="30000"/>
                  </a:srgbClr>
                </a:outerShdw>
              </a:effectLst>
              <a:latin typeface="Calibri"/>
              <a:ea typeface="Calibri"/>
              <a:cs typeface="Calibri"/>
            </a:endParaRPr>
          </a:p>
          <a:p>
            <a:pPr indent="-305435"/>
            <a:endParaRPr lang="nb-NO" sz="1900">
              <a:ln>
                <a:solidFill>
                  <a:srgbClr val="000000">
                    <a:lumMod val="75000"/>
                    <a:lumOff val="25000"/>
                    <a:alpha val="10000"/>
                  </a:srgbClr>
                </a:solidFill>
              </a:ln>
              <a:effectLst>
                <a:outerShdw blurRad="9525" dist="25400" dir="1464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6" name="Bilde 5" descr="Innsamlingsaksjoner - Røde Kors">
            <a:extLst>
              <a:ext uri="{FF2B5EF4-FFF2-40B4-BE49-F238E27FC236}">
                <a16:creationId xmlns:a16="http://schemas.microsoft.com/office/drawing/2014/main" id="{7F67DA8D-E874-A01F-1262-E8760FFB2F5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4104" y="2616952"/>
            <a:ext cx="4013200" cy="16146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48361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1">
                <a:shade val="80000"/>
                <a:lumMod val="80000"/>
              </a:schemeClr>
              <a:schemeClr val="bg1">
                <a:tint val="98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0EF2A0DA-AE81-4A45-972E-646AC2870C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Bilde 3" descr="Produksjon for scene - Tranevågen ungdomsskule">
            <a:extLst>
              <a:ext uri="{FF2B5EF4-FFF2-40B4-BE49-F238E27FC236}">
                <a16:creationId xmlns:a16="http://schemas.microsoft.com/office/drawing/2014/main" id="{2088818D-F600-27A9-08B2-E2219CECE61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405" r="1" b="1"/>
          <a:stretch/>
        </p:blipFill>
        <p:spPr>
          <a:xfrm>
            <a:off x="-8622" y="10"/>
            <a:ext cx="6096000" cy="3383270"/>
          </a:xfrm>
          <a:prstGeom prst="rect">
            <a:avLst/>
          </a:prstGeom>
        </p:spPr>
      </p:pic>
      <p:pic>
        <p:nvPicPr>
          <p:cNvPr id="5" name="Bilde 4" descr="Dette er vår største produksjon på lenge - vaganavisa.no">
            <a:extLst>
              <a:ext uri="{FF2B5EF4-FFF2-40B4-BE49-F238E27FC236}">
                <a16:creationId xmlns:a16="http://schemas.microsoft.com/office/drawing/2014/main" id="{65F52B7B-0F7E-0C94-0D1C-5EC20DFBE729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14196" b="1534"/>
          <a:stretch/>
        </p:blipFill>
        <p:spPr>
          <a:xfrm>
            <a:off x="-10647" y="3429000"/>
            <a:ext cx="6096000" cy="34290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B536FA4E-0152-4E27-91DA-0FC22D1846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64" r="2807" b="1446"/>
          <a:stretch/>
        </p:blipFill>
        <p:spPr>
          <a:xfrm>
            <a:off x="6257026" y="1"/>
            <a:ext cx="5934973" cy="6858000"/>
          </a:xfrm>
          <a:prstGeom prst="rect">
            <a:avLst/>
          </a:prstGeom>
        </p:spPr>
      </p:pic>
      <p:sp>
        <p:nvSpPr>
          <p:cNvPr id="2" name="Tittel 1">
            <a:extLst>
              <a:ext uri="{FF2B5EF4-FFF2-40B4-BE49-F238E27FC236}">
                <a16:creationId xmlns:a16="http://schemas.microsoft.com/office/drawing/2014/main" id="{BDA2C5E4-9332-DC5C-8D86-4B5261E132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00493" y="609600"/>
            <a:ext cx="4538124" cy="970450"/>
          </a:xfrm>
        </p:spPr>
        <p:txBody>
          <a:bodyPr anchor="b">
            <a:normAutofit/>
          </a:bodyPr>
          <a:lstStyle/>
          <a:p>
            <a:pPr algn="l"/>
            <a:r>
              <a:rPr lang="nb-NO" sz="3200">
                <a:ln>
                  <a:solidFill>
                    <a:srgbClr val="000000">
                      <a:lumMod val="75000"/>
                      <a:lumOff val="25000"/>
                      <a:alpha val="10000"/>
                    </a:srgbClr>
                  </a:solidFill>
                </a:ln>
                <a:effectLst>
                  <a:outerShdw blurRad="9525" dist="25400" dir="14640000" algn="tl" rotWithShape="0">
                    <a:srgbClr val="000000">
                      <a:alpha val="30000"/>
                    </a:srgbClr>
                  </a:outerShdw>
                </a:effectLst>
                <a:latin typeface="Calibri"/>
                <a:ea typeface="Calibri"/>
                <a:cs typeface="Calibri"/>
              </a:rPr>
              <a:t>Produksjon for scene</a:t>
            </a:r>
            <a:endParaRPr lang="nb-NO" sz="3200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2CFAB2E8-BEA6-00E8-DB98-E754EE884A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00493" y="1732449"/>
            <a:ext cx="4403596" cy="4058751"/>
          </a:xfrm>
        </p:spPr>
        <p:txBody>
          <a:bodyPr anchor="t">
            <a:normAutofit/>
          </a:bodyPr>
          <a:lstStyle/>
          <a:p>
            <a:pPr indent="-305435"/>
            <a:r>
              <a:rPr lang="nb-NO" sz="1800">
                <a:ln>
                  <a:solidFill>
                    <a:srgbClr val="000000">
                      <a:lumMod val="75000"/>
                      <a:lumOff val="25000"/>
                      <a:alpha val="10000"/>
                    </a:srgbClr>
                  </a:solidFill>
                </a:ln>
                <a:effectLst>
                  <a:outerShdw blurRad="9525" dist="25400" dir="14640000" algn="tl" rotWithShape="0">
                    <a:srgbClr val="000000">
                      <a:alpha val="30000"/>
                    </a:srgbClr>
                  </a:outerShdw>
                </a:effectLst>
                <a:latin typeface="Calibri"/>
                <a:ea typeface="Calibri"/>
                <a:cs typeface="Calibri"/>
              </a:rPr>
              <a:t>For deg som liker musikk, dans og teater</a:t>
            </a:r>
          </a:p>
          <a:p>
            <a:pPr indent="-305435"/>
            <a:r>
              <a:rPr lang="nb-NO" sz="1800">
                <a:ln>
                  <a:solidFill>
                    <a:srgbClr val="000000">
                      <a:lumMod val="75000"/>
                      <a:lumOff val="25000"/>
                      <a:alpha val="10000"/>
                    </a:srgbClr>
                  </a:solidFill>
                </a:ln>
                <a:effectLst>
                  <a:outerShdw blurRad="9525" dist="25400" dir="14640000" algn="tl" rotWithShape="0">
                    <a:srgbClr val="000000">
                      <a:alpha val="30000"/>
                    </a:srgbClr>
                  </a:outerShdw>
                </a:effectLst>
                <a:latin typeface="Calibri"/>
                <a:ea typeface="Calibri"/>
                <a:cs typeface="Calibri"/>
              </a:rPr>
              <a:t>Lage forestillinger og presentere for barnehager og barneskole</a:t>
            </a:r>
          </a:p>
          <a:p>
            <a:pPr indent="-305435"/>
            <a:endParaRPr lang="nb-NO" sz="1800">
              <a:ln>
                <a:solidFill>
                  <a:srgbClr val="000000">
                    <a:lumMod val="75000"/>
                    <a:lumOff val="25000"/>
                    <a:alpha val="10000"/>
                  </a:srgbClr>
                </a:solidFill>
              </a:ln>
              <a:effectLst>
                <a:outerShdw blurRad="9525" dist="25400" dir="14640000" algn="tl" rotWithShape="0">
                  <a:srgbClr val="000000">
                    <a:alpha val="30000"/>
                  </a:srgbClr>
                </a:outerShdw>
              </a:effectLst>
              <a:latin typeface="Calibri"/>
              <a:ea typeface="Calibri"/>
              <a:cs typeface="Calibri"/>
            </a:endParaRPr>
          </a:p>
          <a:p>
            <a:pPr indent="-305435"/>
            <a:endParaRPr lang="nb-NO" sz="1800">
              <a:ln>
                <a:solidFill>
                  <a:srgbClr val="000000">
                    <a:lumMod val="75000"/>
                    <a:lumOff val="25000"/>
                    <a:alpha val="10000"/>
                  </a:srgbClr>
                </a:solidFill>
              </a:ln>
              <a:effectLst>
                <a:outerShdw blurRad="9525" dist="25400" dir="14640000" algn="tl" rotWithShape="0">
                  <a:srgbClr val="000000">
                    <a:alpha val="30000"/>
                  </a:srgbClr>
                </a:outerShdw>
              </a:effectLst>
              <a:latin typeface="Calibri"/>
              <a:ea typeface="Calibri"/>
              <a:cs typeface="Calibri"/>
            </a:endParaRPr>
          </a:p>
          <a:p>
            <a:pPr indent="-305435"/>
            <a:endParaRPr lang="nb-NO" sz="1800">
              <a:ln>
                <a:solidFill>
                  <a:srgbClr val="000000">
                    <a:lumMod val="75000"/>
                    <a:lumOff val="25000"/>
                    <a:alpha val="10000"/>
                  </a:srgbClr>
                </a:solidFill>
              </a:ln>
              <a:effectLst>
                <a:outerShdw blurRad="9525" dist="25400" dir="1464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47839010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1">
                <a:shade val="80000"/>
                <a:lumMod val="80000"/>
              </a:schemeClr>
              <a:schemeClr val="bg1">
                <a:tint val="98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FF486E2F-D0C1-4083-88AE-1015B8F6EB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92805D88-6E90-F51A-E021-5B0F2BE498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1257300"/>
          </a:xfrm>
        </p:spPr>
        <p:txBody>
          <a:bodyPr>
            <a:normAutofit/>
          </a:bodyPr>
          <a:lstStyle/>
          <a:p>
            <a:r>
              <a:rPr lang="nn"/>
              <a:t>3 skular som møtest</a:t>
            </a:r>
            <a:endParaRPr lang="nb-NO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13BA11E5-6843-0009-DF5F-57257935C0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3795" y="2132822"/>
            <a:ext cx="5546272" cy="3658378"/>
          </a:xfrm>
        </p:spPr>
        <p:txBody>
          <a:bodyPr anchor="ctr">
            <a:normAutofit fontScale="92500" lnSpcReduction="20000"/>
          </a:bodyPr>
          <a:lstStyle/>
          <a:p>
            <a:r>
              <a:rPr lang="nn" sz="2800"/>
              <a:t>Sei HEI! </a:t>
            </a:r>
          </a:p>
          <a:p>
            <a:r>
              <a:rPr lang="nn" sz="2800"/>
              <a:t>Smil </a:t>
            </a:r>
          </a:p>
          <a:p>
            <a:r>
              <a:rPr lang="nn" sz="2800"/>
              <a:t>Me snakkar fint til kvarandre </a:t>
            </a:r>
          </a:p>
          <a:p>
            <a:r>
              <a:rPr lang="nn" sz="2800"/>
              <a:t>Om nokon er aleine, så inviter dei bort til dykk</a:t>
            </a:r>
          </a:p>
          <a:p>
            <a:r>
              <a:rPr lang="nn" sz="2800"/>
              <a:t>Me hjelper kvarandre </a:t>
            </a:r>
          </a:p>
          <a:p>
            <a:r>
              <a:rPr lang="nn" sz="2800"/>
              <a:t>Lærarane er der for å hjelpe deg </a:t>
            </a:r>
          </a:p>
          <a:p>
            <a:endParaRPr lang="nn"/>
          </a:p>
          <a:p>
            <a:endParaRPr lang="nn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AD661026-DE64-47F1-9F88-0847B5FB35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4200" y="1998132"/>
            <a:ext cx="4333632" cy="3521077"/>
          </a:xfrm>
          <a:prstGeom prst="rect">
            <a:avLst/>
          </a:prstGeom>
        </p:spPr>
      </p:pic>
      <p:pic>
        <p:nvPicPr>
          <p:cNvPr id="6" name="Bilde 5">
            <a:extLst>
              <a:ext uri="{FF2B5EF4-FFF2-40B4-BE49-F238E27FC236}">
                <a16:creationId xmlns:a16="http://schemas.microsoft.com/office/drawing/2014/main" id="{363DC6A8-5791-426A-4EF1-9F9A9D7EE659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6533" r="1" b="1"/>
          <a:stretch/>
        </p:blipFill>
        <p:spPr>
          <a:xfrm>
            <a:off x="7066560" y="2132822"/>
            <a:ext cx="4065464" cy="32580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94439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1">
                <a:shade val="80000"/>
                <a:lumMod val="80000"/>
              </a:schemeClr>
              <a:schemeClr val="bg1">
                <a:tint val="98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BFFAEB7C-BCE6-4CD0-EE93-95B5213DE1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3743" y="609599"/>
            <a:ext cx="3413156" cy="5273675"/>
          </a:xfrm>
        </p:spPr>
        <p:txBody>
          <a:bodyPr>
            <a:normAutofit/>
          </a:bodyPr>
          <a:lstStyle/>
          <a:p>
            <a:r>
              <a:rPr lang="nb-NO">
                <a:ln>
                  <a:solidFill>
                    <a:srgbClr val="000000">
                      <a:lumMod val="75000"/>
                      <a:lumOff val="25000"/>
                      <a:alpha val="10000"/>
                    </a:srgbClr>
                  </a:solidFill>
                </a:ln>
                <a:effectLst>
                  <a:outerShdw blurRad="9525" dist="25400" dir="14640000" algn="tl" rotWithShape="0">
                    <a:srgbClr val="000000">
                      <a:alpha val="30000"/>
                    </a:srgbClr>
                  </a:outerShdw>
                </a:effectLst>
              </a:rPr>
              <a:t>Nye </a:t>
            </a:r>
            <a:r>
              <a:rPr lang="nb-NO" err="1">
                <a:ln>
                  <a:solidFill>
                    <a:srgbClr val="000000">
                      <a:lumMod val="75000"/>
                      <a:lumOff val="25000"/>
                      <a:alpha val="10000"/>
                    </a:srgbClr>
                  </a:solidFill>
                </a:ln>
                <a:effectLst>
                  <a:outerShdw blurRad="9525" dist="25400" dir="14640000" algn="tl" rotWithShape="0">
                    <a:srgbClr val="000000">
                      <a:alpha val="30000"/>
                    </a:srgbClr>
                  </a:outerShdw>
                </a:effectLst>
              </a:rPr>
              <a:t>klassar</a:t>
            </a:r>
            <a:endParaRPr lang="nb-NO" err="1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2AABC82-C2D1-4340-A6DF-6E73DF06FC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64" r="2807" b="1446"/>
          <a:stretch/>
        </p:blipFill>
        <p:spPr>
          <a:xfrm>
            <a:off x="4639056" y="2"/>
            <a:ext cx="7552944" cy="6857998"/>
          </a:xfrm>
          <a:prstGeom prst="rect">
            <a:avLst/>
          </a:prstGeom>
        </p:spPr>
      </p:pic>
      <p:graphicFrame>
        <p:nvGraphicFramePr>
          <p:cNvPr id="5" name="Plassholder for innhold 2">
            <a:extLst>
              <a:ext uri="{FF2B5EF4-FFF2-40B4-BE49-F238E27FC236}">
                <a16:creationId xmlns:a16="http://schemas.microsoft.com/office/drawing/2014/main" id="{2A391543-3F64-AB5F-DDB1-169ED538472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23587081"/>
              </p:ext>
            </p:extLst>
          </p:nvPr>
        </p:nvGraphicFramePr>
        <p:xfrm>
          <a:off x="5282521" y="709683"/>
          <a:ext cx="6266011" cy="489954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5759551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1">
                <a:shade val="80000"/>
                <a:lumMod val="80000"/>
              </a:schemeClr>
              <a:schemeClr val="bg1">
                <a:tint val="98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7948BBE3-B62A-78EF-4572-3ABB150FF2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3743" y="609599"/>
            <a:ext cx="3413156" cy="5273675"/>
          </a:xfrm>
        </p:spPr>
        <p:txBody>
          <a:bodyPr>
            <a:normAutofit/>
          </a:bodyPr>
          <a:lstStyle/>
          <a:p>
            <a:r>
              <a:rPr lang="nn"/>
              <a:t>Diverse info</a:t>
            </a:r>
            <a:endParaRPr lang="nb-NO"/>
          </a:p>
        </p:txBody>
      </p:sp>
      <p:pic>
        <p:nvPicPr>
          <p:cNvPr id="14" name="Picture 8">
            <a:extLst>
              <a:ext uri="{FF2B5EF4-FFF2-40B4-BE49-F238E27FC236}">
                <a16:creationId xmlns:a16="http://schemas.microsoft.com/office/drawing/2014/main" id="{82AABC82-C2D1-4340-A6DF-6E73DF06FC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64" r="2807" b="1446"/>
          <a:stretch/>
        </p:blipFill>
        <p:spPr>
          <a:xfrm>
            <a:off x="4639056" y="2"/>
            <a:ext cx="7552944" cy="6857998"/>
          </a:xfrm>
          <a:prstGeom prst="rect">
            <a:avLst/>
          </a:prstGeom>
        </p:spPr>
      </p:pic>
      <p:graphicFrame>
        <p:nvGraphicFramePr>
          <p:cNvPr id="15" name="Plassholder for innhold 2">
            <a:extLst>
              <a:ext uri="{FF2B5EF4-FFF2-40B4-BE49-F238E27FC236}">
                <a16:creationId xmlns:a16="http://schemas.microsoft.com/office/drawing/2014/main" id="{F1B35A56-DAA6-E626-CD93-37C5838729F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06615427"/>
              </p:ext>
            </p:extLst>
          </p:nvPr>
        </p:nvGraphicFramePr>
        <p:xfrm>
          <a:off x="4883380" y="782254"/>
          <a:ext cx="6665152" cy="497211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25787127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E78C80F1-3952-D231-1144-F1DD64E656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>
                <a:ln>
                  <a:solidFill>
                    <a:srgbClr val="000000">
                      <a:lumMod val="75000"/>
                      <a:lumOff val="25000"/>
                      <a:alpha val="10000"/>
                    </a:srgbClr>
                  </a:solidFill>
                </a:ln>
                <a:effectLst>
                  <a:outerShdw blurRad="9525" dist="25400" dir="14640000" algn="tl" rotWithShape="0">
                    <a:srgbClr val="000000">
                      <a:alpha val="30000"/>
                    </a:srgbClr>
                  </a:outerShdw>
                </a:effectLst>
              </a:rPr>
              <a:t>Klepp ungdomsskule</a:t>
            </a:r>
            <a:endParaRPr lang="nb-NO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F132BDD0-26F0-60A1-C1A0-AA2A8F43BC4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indent="-305435"/>
            <a:r>
              <a:rPr lang="nb-NO" sz="2400">
                <a:ln>
                  <a:solidFill>
                    <a:srgbClr val="000000">
                      <a:lumMod val="75000"/>
                      <a:lumOff val="25000"/>
                      <a:alpha val="10000"/>
                    </a:srgbClr>
                  </a:solidFill>
                </a:ln>
                <a:effectLst>
                  <a:outerShdw blurRad="9525" dist="25400" dir="14640000" algn="tl" rotWithShape="0">
                    <a:srgbClr val="000000">
                      <a:alpha val="30000"/>
                    </a:srgbClr>
                  </a:outerShdw>
                </a:effectLst>
                <a:latin typeface="Calibri"/>
                <a:ea typeface="Calibri"/>
                <a:cs typeface="Calibri"/>
              </a:rPr>
              <a:t>Kven er </a:t>
            </a:r>
            <a:r>
              <a:rPr lang="nb-NO" sz="2400" err="1">
                <a:ln>
                  <a:solidFill>
                    <a:srgbClr val="000000">
                      <a:lumMod val="75000"/>
                      <a:lumOff val="25000"/>
                      <a:alpha val="10000"/>
                    </a:srgbClr>
                  </a:solidFill>
                </a:ln>
                <a:effectLst>
                  <a:outerShdw blurRad="9525" dist="25400" dir="14640000" algn="tl" rotWithShape="0">
                    <a:srgbClr val="000000">
                      <a:alpha val="30000"/>
                    </a:srgbClr>
                  </a:outerShdw>
                </a:effectLst>
                <a:latin typeface="Calibri"/>
                <a:ea typeface="Calibri"/>
                <a:cs typeface="Calibri"/>
              </a:rPr>
              <a:t>me</a:t>
            </a:r>
            <a:r>
              <a:rPr lang="nb-NO" sz="2400">
                <a:ln>
                  <a:solidFill>
                    <a:srgbClr val="000000">
                      <a:lumMod val="75000"/>
                      <a:lumOff val="25000"/>
                      <a:alpha val="10000"/>
                    </a:srgbClr>
                  </a:solidFill>
                </a:ln>
                <a:effectLst>
                  <a:outerShdw blurRad="9525" dist="25400" dir="14640000" algn="tl" rotWithShape="0">
                    <a:srgbClr val="000000">
                      <a:alpha val="30000"/>
                    </a:srgbClr>
                  </a:outerShdw>
                </a:effectLst>
                <a:latin typeface="Calibri"/>
                <a:ea typeface="Calibri"/>
                <a:cs typeface="Calibri"/>
              </a:rPr>
              <a:t>?</a:t>
            </a:r>
          </a:p>
          <a:p>
            <a:pPr marL="719455" lvl="1" indent="-269875"/>
            <a:r>
              <a:rPr lang="nb-NO" sz="2400">
                <a:ln>
                  <a:solidFill>
                    <a:srgbClr val="000000">
                      <a:lumMod val="75000"/>
                      <a:lumOff val="25000"/>
                      <a:alpha val="10000"/>
                    </a:srgbClr>
                  </a:solidFill>
                </a:ln>
                <a:effectLst>
                  <a:outerShdw blurRad="9525" dist="25400" dir="14640000" algn="tl" rotWithShape="0">
                    <a:srgbClr val="000000">
                      <a:alpha val="30000"/>
                    </a:srgbClr>
                  </a:outerShdw>
                </a:effectLst>
                <a:latin typeface="Calibri"/>
                <a:ea typeface="Calibri"/>
                <a:cs typeface="Calibri"/>
              </a:rPr>
              <a:t>Mette Stangeland og Sigurd Ravndal</a:t>
            </a:r>
          </a:p>
          <a:p>
            <a:pPr marL="719455" lvl="1" indent="-269875"/>
            <a:r>
              <a:rPr lang="nb-NO" sz="2400">
                <a:ln>
                  <a:solidFill>
                    <a:srgbClr val="000000">
                      <a:lumMod val="75000"/>
                      <a:lumOff val="25000"/>
                      <a:alpha val="10000"/>
                    </a:srgbClr>
                  </a:solidFill>
                </a:ln>
                <a:effectLst>
                  <a:outerShdw blurRad="9525" dist="25400" dir="14640000" algn="tl" rotWithShape="0">
                    <a:srgbClr val="000000">
                      <a:alpha val="30000"/>
                    </a:srgbClr>
                  </a:outerShdw>
                </a:effectLst>
                <a:latin typeface="Calibri"/>
                <a:ea typeface="Calibri"/>
                <a:cs typeface="Calibri"/>
              </a:rPr>
              <a:t>Ca.360 </a:t>
            </a:r>
            <a:r>
              <a:rPr lang="nb-NO" sz="2400" err="1">
                <a:ln>
                  <a:solidFill>
                    <a:srgbClr val="000000">
                      <a:lumMod val="75000"/>
                      <a:lumOff val="25000"/>
                      <a:alpha val="10000"/>
                    </a:srgbClr>
                  </a:solidFill>
                </a:ln>
                <a:effectLst>
                  <a:outerShdw blurRad="9525" dist="25400" dir="14640000" algn="tl" rotWithShape="0">
                    <a:srgbClr val="000000">
                      <a:alpha val="30000"/>
                    </a:srgbClr>
                  </a:outerShdw>
                </a:effectLst>
                <a:latin typeface="Calibri"/>
                <a:ea typeface="Calibri"/>
                <a:cs typeface="Calibri"/>
              </a:rPr>
              <a:t>elevar</a:t>
            </a:r>
            <a:r>
              <a:rPr lang="nb-NO" sz="2400">
                <a:ln>
                  <a:solidFill>
                    <a:srgbClr val="000000">
                      <a:lumMod val="75000"/>
                      <a:lumOff val="25000"/>
                      <a:alpha val="10000"/>
                    </a:srgbClr>
                  </a:solidFill>
                </a:ln>
                <a:effectLst>
                  <a:outerShdw blurRad="9525" dist="25400" dir="14640000" algn="tl" rotWithShape="0">
                    <a:srgbClr val="000000">
                      <a:alpha val="30000"/>
                    </a:srgbClr>
                  </a:outerShdw>
                </a:effectLst>
                <a:latin typeface="Calibri"/>
                <a:ea typeface="Calibri"/>
                <a:cs typeface="Calibri"/>
              </a:rPr>
              <a:t> og 46 tilsette</a:t>
            </a:r>
          </a:p>
          <a:p>
            <a:pPr marL="719455" lvl="1" indent="-269875"/>
            <a:r>
              <a:rPr lang="nb-NO" sz="2400">
                <a:ln>
                  <a:solidFill>
                    <a:srgbClr val="000000">
                      <a:lumMod val="75000"/>
                      <a:lumOff val="25000"/>
                      <a:alpha val="10000"/>
                    </a:srgbClr>
                  </a:solidFill>
                </a:ln>
                <a:effectLst>
                  <a:outerShdw blurRad="9525" dist="25400" dir="14640000" algn="tl" rotWithShape="0">
                    <a:srgbClr val="000000">
                      <a:alpha val="30000"/>
                    </a:srgbClr>
                  </a:outerShdw>
                </a:effectLst>
                <a:latin typeface="Calibri"/>
                <a:ea typeface="+mn-lt"/>
                <a:cs typeface="+mn-lt"/>
              </a:rPr>
              <a:t>God plass å </a:t>
            </a:r>
            <a:r>
              <a:rPr lang="nb-NO" sz="2400" err="1">
                <a:ln>
                  <a:solidFill>
                    <a:srgbClr val="000000">
                      <a:lumMod val="75000"/>
                      <a:lumOff val="25000"/>
                      <a:alpha val="10000"/>
                    </a:srgbClr>
                  </a:solidFill>
                </a:ln>
                <a:effectLst>
                  <a:outerShdw blurRad="9525" dist="25400" dir="14640000" algn="tl" rotWithShape="0">
                    <a:srgbClr val="000000">
                      <a:alpha val="30000"/>
                    </a:srgbClr>
                  </a:outerShdw>
                </a:effectLst>
                <a:latin typeface="Calibri"/>
                <a:ea typeface="+mn-lt"/>
                <a:cs typeface="+mn-lt"/>
              </a:rPr>
              <a:t>vera</a:t>
            </a:r>
            <a:endParaRPr lang="nb-NO" sz="2400">
              <a:ln>
                <a:solidFill>
                  <a:srgbClr val="000000">
                    <a:lumMod val="75000"/>
                    <a:lumOff val="25000"/>
                    <a:alpha val="10000"/>
                  </a:srgbClr>
                </a:solidFill>
              </a:ln>
              <a:effectLst>
                <a:outerShdw blurRad="9525" dist="25400" dir="14640000" algn="tl" rotWithShape="0">
                  <a:srgbClr val="000000">
                    <a:alpha val="30000"/>
                  </a:srgbClr>
                </a:outerShdw>
              </a:effectLst>
              <a:latin typeface="Calibri"/>
              <a:ea typeface="Calibri"/>
              <a:cs typeface="Calibri"/>
            </a:endParaRPr>
          </a:p>
          <a:p>
            <a:pPr marL="719455" lvl="1" indent="-269875"/>
            <a:r>
              <a:rPr lang="nb-NO" sz="2400">
                <a:ln>
                  <a:solidFill>
                    <a:srgbClr val="000000">
                      <a:lumMod val="75000"/>
                      <a:lumOff val="25000"/>
                      <a:alpha val="10000"/>
                    </a:srgbClr>
                  </a:solidFill>
                </a:ln>
                <a:effectLst>
                  <a:outerShdw blurRad="9525" dist="25400" dir="14640000" algn="tl" rotWithShape="0">
                    <a:srgbClr val="000000">
                      <a:alpha val="30000"/>
                    </a:srgbClr>
                  </a:outerShdw>
                </a:effectLst>
                <a:latin typeface="Calibri"/>
                <a:ea typeface="Calibri"/>
                <a:cs typeface="Calibri"/>
              </a:rPr>
              <a:t>Læring - trygt og godt</a:t>
            </a:r>
          </a:p>
          <a:p>
            <a:pPr marL="719455" lvl="1" indent="-269875"/>
            <a:r>
              <a:rPr lang="nb-NO" sz="2400">
                <a:ln>
                  <a:solidFill>
                    <a:srgbClr val="000000">
                      <a:lumMod val="75000"/>
                      <a:lumOff val="25000"/>
                      <a:alpha val="10000"/>
                    </a:srgbClr>
                  </a:solidFill>
                </a:ln>
                <a:effectLst>
                  <a:outerShdw blurRad="9525" dist="25400" dir="14640000" algn="tl" rotWithShape="0">
                    <a:srgbClr val="000000">
                      <a:alpha val="30000"/>
                    </a:srgbClr>
                  </a:outerShdw>
                </a:effectLst>
                <a:latin typeface="Calibri"/>
                <a:ea typeface="Calibri"/>
                <a:cs typeface="Calibri"/>
              </a:rPr>
              <a:t>Godt samarbeid heim - skule</a:t>
            </a:r>
          </a:p>
          <a:p>
            <a:pPr marL="719455" lvl="1" indent="-269875"/>
            <a:endParaRPr lang="nb-NO" sz="2400">
              <a:ln>
                <a:solidFill>
                  <a:srgbClr val="000000">
                    <a:lumMod val="75000"/>
                    <a:lumOff val="25000"/>
                    <a:alpha val="10000"/>
                  </a:srgbClr>
                </a:solidFill>
              </a:ln>
              <a:effectLst>
                <a:outerShdw blurRad="9525" dist="25400" dir="14640000" algn="tl" rotWithShape="0">
                  <a:srgbClr val="000000">
                    <a:alpha val="30000"/>
                  </a:srgbClr>
                </a:outerShdw>
              </a:effectLst>
              <a:latin typeface="Calibri"/>
              <a:cs typeface="Calibri"/>
            </a:endParaRPr>
          </a:p>
          <a:p>
            <a:pPr indent="-305435"/>
            <a:endParaRPr lang="nb-NO">
              <a:ln>
                <a:solidFill>
                  <a:srgbClr val="000000">
                    <a:lumMod val="75000"/>
                    <a:lumOff val="25000"/>
                    <a:alpha val="10000"/>
                  </a:srgbClr>
                </a:solidFill>
              </a:ln>
              <a:effectLst>
                <a:outerShdw blurRad="9525" dist="25400" dir="14640000" algn="tl" rotWithShape="0">
                  <a:srgbClr val="000000">
                    <a:alpha val="30000"/>
                  </a:srgbClr>
                </a:outerShdw>
              </a:effectLst>
            </a:endParaRPr>
          </a:p>
          <a:p>
            <a:pPr indent="-305435"/>
            <a:endParaRPr lang="nb-NO">
              <a:ln>
                <a:solidFill>
                  <a:srgbClr val="000000">
                    <a:lumMod val="75000"/>
                    <a:lumOff val="25000"/>
                    <a:alpha val="10000"/>
                  </a:srgbClr>
                </a:solidFill>
              </a:ln>
              <a:effectLst>
                <a:outerShdw blurRad="9525" dist="25400" dir="1464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4" name="Bilde 4" descr="Et bilde som inneholder tekst, bilvei, friidrett, skilt&#10;&#10;Automatisk generert beskrivelse">
            <a:extLst>
              <a:ext uri="{FF2B5EF4-FFF2-40B4-BE49-F238E27FC236}">
                <a16:creationId xmlns:a16="http://schemas.microsoft.com/office/drawing/2014/main" id="{7C71D6D2-490E-4455-B923-5400D32284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91586" y="2578533"/>
            <a:ext cx="3288829" cy="1832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44641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3EAC186D-4978-DA8C-CE5B-3DBE30C310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n-NO"/>
              <a:t>Dei vaksne sin viktigaste jobb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AC2529A4-91D8-4A44-FFE4-42229A9FA1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90465" y="2362979"/>
            <a:ext cx="6821283" cy="1543828"/>
          </a:xfrm>
        </p:spPr>
        <p:txBody>
          <a:bodyPr>
            <a:normAutofit lnSpcReduction="10000"/>
          </a:bodyPr>
          <a:lstStyle/>
          <a:p>
            <a:r>
              <a:rPr lang="nn-NO" sz="4000"/>
              <a:t>Du skal vera trygg</a:t>
            </a:r>
          </a:p>
          <a:p>
            <a:r>
              <a:rPr lang="nn-NO" sz="4000"/>
              <a:t>Du skal læra mest mogleg</a:t>
            </a:r>
          </a:p>
        </p:txBody>
      </p:sp>
    </p:spTree>
    <p:extLst>
      <p:ext uri="{BB962C8B-B14F-4D97-AF65-F5344CB8AC3E}">
        <p14:creationId xmlns:p14="http://schemas.microsoft.com/office/powerpoint/2010/main" val="20721423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80EFD0FE-C095-0820-8BD6-C8940865BA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n-NO"/>
              <a:t>DIN viktigaste jobb</a:t>
            </a:r>
          </a:p>
        </p:txBody>
      </p:sp>
      <p:sp>
        <p:nvSpPr>
          <p:cNvPr id="6" name="Plassholder for innhold 2">
            <a:extLst>
              <a:ext uri="{FF2B5EF4-FFF2-40B4-BE49-F238E27FC236}">
                <a16:creationId xmlns:a16="http://schemas.microsoft.com/office/drawing/2014/main" id="{415EC7A1-40B0-BB18-33F2-0AAAF59803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47847" y="2355163"/>
            <a:ext cx="4085658" cy="1543828"/>
          </a:xfrm>
        </p:spPr>
        <p:txBody>
          <a:bodyPr>
            <a:normAutofit lnSpcReduction="10000"/>
          </a:bodyPr>
          <a:lstStyle/>
          <a:p>
            <a:r>
              <a:rPr lang="nn-NO" sz="4000"/>
              <a:t>Vera greie!</a:t>
            </a:r>
          </a:p>
          <a:p>
            <a:r>
              <a:rPr lang="nn-NO" sz="4000"/>
              <a:t>Vera robuste!</a:t>
            </a:r>
          </a:p>
        </p:txBody>
      </p:sp>
    </p:spTree>
    <p:extLst>
      <p:ext uri="{BB962C8B-B14F-4D97-AF65-F5344CB8AC3E}">
        <p14:creationId xmlns:p14="http://schemas.microsoft.com/office/powerpoint/2010/main" val="25144782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1">
                <a:shade val="80000"/>
                <a:lumMod val="80000"/>
              </a:schemeClr>
              <a:schemeClr val="bg1">
                <a:tint val="98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31" name="Rectangle 1030">
            <a:extLst>
              <a:ext uri="{FF2B5EF4-FFF2-40B4-BE49-F238E27FC236}">
                <a16:creationId xmlns:a16="http://schemas.microsoft.com/office/drawing/2014/main" id="{94AB646F-3BE3-47A3-B14F-9CB84F6BF5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E8678D7A-7921-1D7B-8162-AD1A014819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95" y="609599"/>
            <a:ext cx="5978072" cy="1481150"/>
          </a:xfrm>
        </p:spPr>
        <p:txBody>
          <a:bodyPr>
            <a:normAutofit/>
          </a:bodyPr>
          <a:lstStyle/>
          <a:p>
            <a:r>
              <a:rPr lang="nb-NO">
                <a:ln>
                  <a:solidFill>
                    <a:srgbClr val="000000">
                      <a:lumMod val="75000"/>
                      <a:lumOff val="25000"/>
                      <a:alpha val="10000"/>
                    </a:srgbClr>
                  </a:solidFill>
                </a:ln>
                <a:effectLst>
                  <a:outerShdw blurRad="9525" dist="25400" dir="14640000" algn="tl" rotWithShape="0">
                    <a:srgbClr val="000000">
                      <a:alpha val="30000"/>
                    </a:srgbClr>
                  </a:outerShdw>
                </a:effectLst>
              </a:rPr>
              <a:t>Bli den beste du kan bli</a:t>
            </a:r>
            <a:endParaRPr lang="nb-NO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00D98F9D-B9F8-E79A-2740-3E709D0A93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5047" y="1943115"/>
            <a:ext cx="4969537" cy="3415672"/>
          </a:xfrm>
        </p:spPr>
        <p:txBody>
          <a:bodyPr vert="horz" lIns="91440" tIns="45720" rIns="91440" bIns="45720" rtlCol="0" anchor="ctr">
            <a:normAutofit fontScale="92500"/>
          </a:bodyPr>
          <a:lstStyle/>
          <a:p>
            <a:pPr indent="-305435"/>
            <a:r>
              <a:rPr lang="nn" sz="2400" b="1">
                <a:ln>
                  <a:solidFill>
                    <a:srgbClr val="000000">
                      <a:lumMod val="75000"/>
                      <a:lumOff val="25000"/>
                      <a:alpha val="10000"/>
                    </a:srgbClr>
                  </a:solidFill>
                </a:ln>
                <a:effectLst>
                  <a:outerShdw blurRad="9525" dist="25400" dir="14640000" algn="tl" rotWithShape="0">
                    <a:srgbClr val="000000">
                      <a:alpha val="30000"/>
                    </a:srgbClr>
                  </a:outerShdw>
                </a:effectLst>
                <a:latin typeface="Calibri"/>
                <a:ea typeface="Calibri"/>
                <a:cs typeface="Calibri"/>
              </a:rPr>
              <a:t>Kva</a:t>
            </a:r>
            <a:r>
              <a:rPr lang="nb-NO" sz="2400" b="1">
                <a:ln>
                  <a:solidFill>
                    <a:srgbClr val="000000">
                      <a:lumMod val="75000"/>
                      <a:lumOff val="25000"/>
                      <a:alpha val="10000"/>
                    </a:srgbClr>
                  </a:solidFill>
                </a:ln>
                <a:effectLst>
                  <a:outerShdw blurRad="9525" dist="25400" dir="14640000" algn="tl" rotWithShape="0">
                    <a:srgbClr val="000000">
                      <a:alpha val="30000"/>
                    </a:srgbClr>
                  </a:outerShdw>
                </a:effectLst>
                <a:latin typeface="Calibri"/>
                <a:ea typeface="Calibri"/>
                <a:cs typeface="Calibri"/>
              </a:rPr>
              <a:t> klarer DU ?</a:t>
            </a:r>
            <a:endParaRPr lang="nn" sz="2400" b="1">
              <a:ln>
                <a:solidFill>
                  <a:srgbClr val="000000">
                    <a:lumMod val="75000"/>
                    <a:lumOff val="25000"/>
                    <a:alpha val="10000"/>
                  </a:srgbClr>
                </a:solidFill>
              </a:ln>
              <a:effectLst>
                <a:outerShdw blurRad="9525" dist="25400" dir="14640000" algn="tl" rotWithShape="0">
                  <a:srgbClr val="000000">
                    <a:alpha val="30000"/>
                  </a:srgbClr>
                </a:outerShdw>
              </a:effectLst>
              <a:latin typeface="Calibri"/>
              <a:ea typeface="Calibri"/>
              <a:cs typeface="Calibri"/>
            </a:endParaRPr>
          </a:p>
          <a:p>
            <a:pPr indent="-305435"/>
            <a:r>
              <a:rPr lang="nb-NO" sz="2400" b="1">
                <a:ln>
                  <a:solidFill>
                    <a:srgbClr val="000000">
                      <a:lumMod val="75000"/>
                      <a:lumOff val="25000"/>
                      <a:alpha val="10000"/>
                    </a:srgbClr>
                  </a:solidFill>
                </a:ln>
                <a:effectLst>
                  <a:outerShdw blurRad="9525" dist="25400" dir="14640000" algn="tl" rotWithShape="0">
                    <a:srgbClr val="000000">
                      <a:alpha val="30000"/>
                    </a:srgbClr>
                  </a:outerShdw>
                </a:effectLst>
                <a:latin typeface="Calibri"/>
                <a:ea typeface="Calibri"/>
                <a:cs typeface="Calibri"/>
              </a:rPr>
              <a:t>Du må sette e</a:t>
            </a:r>
            <a:r>
              <a:rPr lang="nn" sz="2400" b="1">
                <a:ln>
                  <a:solidFill>
                    <a:srgbClr val="000000">
                      <a:lumMod val="75000"/>
                      <a:lumOff val="25000"/>
                      <a:alpha val="10000"/>
                    </a:srgbClr>
                  </a:solidFill>
                </a:ln>
                <a:effectLst>
                  <a:outerShdw blurRad="9525" dist="25400" dir="14640000" algn="tl" rotWithShape="0">
                    <a:srgbClr val="000000">
                      <a:alpha val="30000"/>
                    </a:srgbClr>
                  </a:outerShdw>
                </a:effectLst>
                <a:latin typeface="Calibri"/>
                <a:ea typeface="Calibri"/>
                <a:cs typeface="Calibri"/>
              </a:rPr>
              <a:t>it</a:t>
            </a:r>
            <a:r>
              <a:rPr lang="nb-NO" sz="2400" b="1">
                <a:ln>
                  <a:solidFill>
                    <a:srgbClr val="000000">
                      <a:lumMod val="75000"/>
                      <a:lumOff val="25000"/>
                      <a:alpha val="10000"/>
                    </a:srgbClr>
                  </a:solidFill>
                </a:ln>
                <a:effectLst>
                  <a:outerShdw blurRad="9525" dist="25400" dir="14640000" algn="tl" rotWithShape="0">
                    <a:srgbClr val="000000">
                      <a:alpha val="30000"/>
                    </a:srgbClr>
                  </a:outerShdw>
                </a:effectLst>
                <a:latin typeface="Calibri"/>
                <a:ea typeface="Calibri"/>
                <a:cs typeface="Calibri"/>
              </a:rPr>
              <a:t> mål for DEG</a:t>
            </a:r>
          </a:p>
          <a:p>
            <a:pPr indent="-305435"/>
            <a:r>
              <a:rPr lang="nb-NO" sz="2400" b="1">
                <a:ln>
                  <a:solidFill>
                    <a:srgbClr val="000000">
                      <a:lumMod val="75000"/>
                      <a:lumOff val="25000"/>
                      <a:alpha val="10000"/>
                    </a:srgbClr>
                  </a:solidFill>
                </a:ln>
                <a:effectLst>
                  <a:outerShdw blurRad="9525" dist="25400" dir="14640000" algn="tl" rotWithShape="0">
                    <a:srgbClr val="000000">
                      <a:alpha val="30000"/>
                    </a:srgbClr>
                  </a:outerShdw>
                </a:effectLst>
                <a:latin typeface="Calibri"/>
                <a:ea typeface="Calibri"/>
                <a:cs typeface="Calibri"/>
              </a:rPr>
              <a:t>Me er flinke til ulike ting </a:t>
            </a:r>
          </a:p>
          <a:p>
            <a:pPr indent="-305435"/>
            <a:r>
              <a:rPr lang="nb-NO" sz="2400" b="1">
                <a:ln>
                  <a:solidFill>
                    <a:srgbClr val="000000">
                      <a:lumMod val="75000"/>
                      <a:lumOff val="25000"/>
                      <a:alpha val="10000"/>
                    </a:srgbClr>
                  </a:solidFill>
                </a:ln>
                <a:effectLst>
                  <a:outerShdw blurRad="9525" dist="25400" dir="14640000" algn="tl" rotWithShape="0">
                    <a:srgbClr val="000000">
                      <a:alpha val="30000"/>
                    </a:srgbClr>
                  </a:outerShdw>
                </a:effectLst>
                <a:latin typeface="Calibri"/>
                <a:ea typeface="Calibri"/>
                <a:cs typeface="Calibri"/>
              </a:rPr>
              <a:t>Læra </a:t>
            </a:r>
            <a:r>
              <a:rPr lang="nb-NO" sz="2400" b="1" err="1">
                <a:ln>
                  <a:solidFill>
                    <a:srgbClr val="000000">
                      <a:lumMod val="75000"/>
                      <a:lumOff val="25000"/>
                      <a:alpha val="10000"/>
                    </a:srgbClr>
                  </a:solidFill>
                </a:ln>
                <a:effectLst>
                  <a:outerShdw blurRad="9525" dist="25400" dir="14640000" algn="tl" rotWithShape="0">
                    <a:srgbClr val="000000">
                      <a:alpha val="30000"/>
                    </a:srgbClr>
                  </a:outerShdw>
                </a:effectLst>
                <a:latin typeface="Calibri"/>
                <a:ea typeface="Calibri"/>
                <a:cs typeface="Calibri"/>
              </a:rPr>
              <a:t>no</a:t>
            </a:r>
            <a:r>
              <a:rPr lang="nn" sz="2400" b="1">
                <a:ln>
                  <a:solidFill>
                    <a:srgbClr val="000000">
                      <a:lumMod val="75000"/>
                      <a:lumOff val="25000"/>
                      <a:alpha val="10000"/>
                    </a:srgbClr>
                  </a:solidFill>
                </a:ln>
                <a:effectLst>
                  <a:outerShdw blurRad="9525" dist="25400" dir="14640000" algn="tl" rotWithShape="0">
                    <a:srgbClr val="000000">
                      <a:alpha val="30000"/>
                    </a:srgbClr>
                  </a:outerShdw>
                </a:effectLst>
                <a:latin typeface="Calibri"/>
                <a:ea typeface="Calibri"/>
                <a:cs typeface="Calibri"/>
              </a:rPr>
              <a:t>ko</a:t>
            </a:r>
            <a:r>
              <a:rPr lang="nb-NO" sz="2400" b="1">
                <a:ln>
                  <a:solidFill>
                    <a:srgbClr val="000000">
                      <a:lumMod val="75000"/>
                      <a:lumOff val="25000"/>
                      <a:alpha val="10000"/>
                    </a:srgbClr>
                  </a:solidFill>
                </a:ln>
                <a:effectLst>
                  <a:outerShdw blurRad="9525" dist="25400" dir="14640000" algn="tl" rotWithShape="0">
                    <a:srgbClr val="000000">
                      <a:alpha val="30000"/>
                    </a:srgbClr>
                  </a:outerShdw>
                </a:effectLst>
                <a:latin typeface="Calibri"/>
                <a:ea typeface="Calibri"/>
                <a:cs typeface="Calibri"/>
              </a:rPr>
              <a:t> nytt </a:t>
            </a:r>
            <a:r>
              <a:rPr lang="nn" sz="2400" b="1">
                <a:ln>
                  <a:solidFill>
                    <a:srgbClr val="000000">
                      <a:lumMod val="75000"/>
                      <a:lumOff val="25000"/>
                      <a:alpha val="10000"/>
                    </a:srgbClr>
                  </a:solidFill>
                </a:ln>
                <a:effectLst>
                  <a:outerShdw blurRad="9525" dist="25400" dir="14640000" algn="tl" rotWithShape="0">
                    <a:srgbClr val="000000">
                      <a:alpha val="30000"/>
                    </a:srgbClr>
                  </a:outerShdw>
                </a:effectLst>
                <a:latin typeface="Calibri"/>
                <a:ea typeface="Calibri"/>
                <a:cs typeface="Calibri"/>
              </a:rPr>
              <a:t>kvar </a:t>
            </a:r>
            <a:r>
              <a:rPr lang="nb-NO" sz="2400" b="1">
                <a:ln>
                  <a:solidFill>
                    <a:srgbClr val="000000">
                      <a:lumMod val="75000"/>
                      <a:lumOff val="25000"/>
                      <a:alpha val="10000"/>
                    </a:srgbClr>
                  </a:solidFill>
                </a:ln>
                <a:effectLst>
                  <a:outerShdw blurRad="9525" dist="25400" dir="14640000" algn="tl" rotWithShape="0">
                    <a:srgbClr val="000000">
                      <a:alpha val="30000"/>
                    </a:srgbClr>
                  </a:outerShdw>
                </a:effectLst>
                <a:latin typeface="Calibri"/>
                <a:ea typeface="Calibri"/>
                <a:cs typeface="Calibri"/>
              </a:rPr>
              <a:t>dag</a:t>
            </a:r>
          </a:p>
          <a:p>
            <a:pPr marL="37465" indent="0">
              <a:buNone/>
            </a:pPr>
            <a:endParaRPr lang="nb-NO" sz="2400" b="1">
              <a:ln>
                <a:solidFill>
                  <a:srgbClr val="000000">
                    <a:lumMod val="75000"/>
                    <a:lumOff val="25000"/>
                    <a:alpha val="10000"/>
                  </a:srgbClr>
                </a:solidFill>
              </a:ln>
              <a:effectLst>
                <a:outerShdw blurRad="9525" dist="25400" dir="14640000" algn="tl" rotWithShape="0">
                  <a:srgbClr val="000000">
                    <a:alpha val="30000"/>
                  </a:srgbClr>
                </a:outerShdw>
              </a:effectLst>
              <a:latin typeface="Calibri"/>
              <a:ea typeface="Calibri"/>
              <a:cs typeface="Calibri"/>
            </a:endParaRPr>
          </a:p>
          <a:p>
            <a:pPr indent="-305435"/>
            <a:r>
              <a:rPr lang="nb-NO" sz="2400" b="1">
                <a:ln>
                  <a:solidFill>
                    <a:srgbClr val="000000">
                      <a:lumMod val="75000"/>
                      <a:lumOff val="25000"/>
                      <a:alpha val="10000"/>
                    </a:srgbClr>
                  </a:solidFill>
                </a:ln>
                <a:effectLst>
                  <a:outerShdw blurRad="9525" dist="25400" dir="14640000" algn="tl" rotWithShape="0">
                    <a:srgbClr val="000000">
                      <a:alpha val="30000"/>
                    </a:srgbClr>
                  </a:outerShdw>
                </a:effectLst>
                <a:latin typeface="Calibri"/>
                <a:ea typeface="Calibri"/>
                <a:cs typeface="Calibri"/>
              </a:rPr>
              <a:t>Vera greie med andre – og deg </a:t>
            </a:r>
            <a:r>
              <a:rPr lang="nb-NO" sz="2400" b="1" err="1">
                <a:ln>
                  <a:solidFill>
                    <a:srgbClr val="000000">
                      <a:lumMod val="75000"/>
                      <a:lumOff val="25000"/>
                      <a:alpha val="10000"/>
                    </a:srgbClr>
                  </a:solidFill>
                </a:ln>
                <a:effectLst>
                  <a:outerShdw blurRad="9525" dist="25400" dir="14640000" algn="tl" rotWithShape="0">
                    <a:srgbClr val="000000">
                      <a:alpha val="30000"/>
                    </a:srgbClr>
                  </a:outerShdw>
                </a:effectLst>
                <a:latin typeface="Calibri"/>
                <a:ea typeface="Calibri"/>
                <a:cs typeface="Calibri"/>
              </a:rPr>
              <a:t>sjølv</a:t>
            </a:r>
            <a:r>
              <a:rPr lang="nb-NO" sz="2400" b="1">
                <a:ln>
                  <a:solidFill>
                    <a:srgbClr val="000000">
                      <a:lumMod val="75000"/>
                      <a:lumOff val="25000"/>
                      <a:alpha val="10000"/>
                    </a:srgbClr>
                  </a:solidFill>
                </a:ln>
                <a:effectLst>
                  <a:outerShdw blurRad="9525" dist="25400" dir="14640000" algn="tl" rotWithShape="0">
                    <a:srgbClr val="000000">
                      <a:alpha val="30000"/>
                    </a:srgbClr>
                  </a:outerShdw>
                </a:effectLst>
                <a:latin typeface="Calibri"/>
                <a:ea typeface="Calibri"/>
                <a:cs typeface="Calibri"/>
              </a:rPr>
              <a:t>!</a:t>
            </a:r>
          </a:p>
          <a:p>
            <a:pPr indent="-305435"/>
            <a:endParaRPr lang="nb-NO">
              <a:ln>
                <a:solidFill>
                  <a:srgbClr val="000000">
                    <a:lumMod val="75000"/>
                    <a:lumOff val="25000"/>
                    <a:alpha val="10000"/>
                  </a:srgbClr>
                </a:solidFill>
              </a:ln>
              <a:effectLst>
                <a:outerShdw blurRad="9525" dist="25400" dir="14640000" algn="tl" rotWithShape="0">
                  <a:srgbClr val="000000">
                    <a:alpha val="30000"/>
                  </a:srgbClr>
                </a:outerShdw>
              </a:effectLst>
              <a:latin typeface="Calibri"/>
              <a:ea typeface="Calibri"/>
              <a:cs typeface="Calibri"/>
            </a:endParaRPr>
          </a:p>
        </p:txBody>
      </p:sp>
      <p:pic>
        <p:nvPicPr>
          <p:cNvPr id="1026" name="Picture 2" descr="Mann, lett, stående, rød, leketøy, moderne, futuristiske, design, jern, jern mann, robot, action-figur, karakter, helt, superhelt, fiktiv karakter">
            <a:extLst>
              <a:ext uri="{FF2B5EF4-FFF2-40B4-BE49-F238E27FC236}">
                <a16:creationId xmlns:a16="http://schemas.microsoft.com/office/drawing/2014/main" id="{42E0BE49-DD3E-8694-0ED3-D6C18BD7D88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" b="1369"/>
          <a:stretch/>
        </p:blipFill>
        <p:spPr bwMode="auto">
          <a:xfrm>
            <a:off x="7620351" y="10"/>
            <a:ext cx="4571649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3" name="Picture 1032">
            <a:extLst>
              <a:ext uri="{FF2B5EF4-FFF2-40B4-BE49-F238E27FC236}">
                <a16:creationId xmlns:a16="http://schemas.microsoft.com/office/drawing/2014/main" id="{E0BE7827-5B1A-4F37-BF70-19F7C5C6BD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64" r="2807" b="1446"/>
          <a:stretch/>
        </p:blipFill>
        <p:spPr>
          <a:xfrm>
            <a:off x="7501468" y="1"/>
            <a:ext cx="469053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30079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1">
                <a:shade val="80000"/>
                <a:lumMod val="80000"/>
              </a:schemeClr>
              <a:schemeClr val="bg1">
                <a:tint val="98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5" name="Rectangle 10">
            <a:extLst>
              <a:ext uri="{FF2B5EF4-FFF2-40B4-BE49-F238E27FC236}">
                <a16:creationId xmlns:a16="http://schemas.microsoft.com/office/drawing/2014/main" id="{0EF2A0DA-AE81-4A45-972E-646AC2870C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Bilde 5">
            <a:extLst>
              <a:ext uri="{FF2B5EF4-FFF2-40B4-BE49-F238E27FC236}">
                <a16:creationId xmlns:a16="http://schemas.microsoft.com/office/drawing/2014/main" id="{9C86CC86-FE06-8A8E-9E76-3BB4ED81EF7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1111"/>
          <a:stretch/>
        </p:blipFill>
        <p:spPr>
          <a:xfrm>
            <a:off x="-8622" y="10"/>
            <a:ext cx="6096000" cy="6857990"/>
          </a:xfrm>
          <a:prstGeom prst="rect">
            <a:avLst/>
          </a:prstGeom>
        </p:spPr>
      </p:pic>
      <p:pic>
        <p:nvPicPr>
          <p:cNvPr id="26" name="Picture 12">
            <a:extLst>
              <a:ext uri="{FF2B5EF4-FFF2-40B4-BE49-F238E27FC236}">
                <a16:creationId xmlns:a16="http://schemas.microsoft.com/office/drawing/2014/main" id="{B536FA4E-0152-4E27-91DA-0FC22D1846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64" r="2807" b="1446"/>
          <a:stretch/>
        </p:blipFill>
        <p:spPr>
          <a:xfrm>
            <a:off x="6257026" y="1"/>
            <a:ext cx="5934973" cy="6858000"/>
          </a:xfrm>
          <a:prstGeom prst="rect">
            <a:avLst/>
          </a:prstGeom>
        </p:spPr>
      </p:pic>
      <p:sp>
        <p:nvSpPr>
          <p:cNvPr id="2" name="Tittel 1">
            <a:extLst>
              <a:ext uri="{FF2B5EF4-FFF2-40B4-BE49-F238E27FC236}">
                <a16:creationId xmlns:a16="http://schemas.microsoft.com/office/drawing/2014/main" id="{42A86F25-32DC-D5A0-1C4C-09E671A5DC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00493" y="609600"/>
            <a:ext cx="4538124" cy="970450"/>
          </a:xfrm>
        </p:spPr>
        <p:txBody>
          <a:bodyPr anchor="b">
            <a:normAutofit/>
          </a:bodyPr>
          <a:lstStyle/>
          <a:p>
            <a:pPr algn="l"/>
            <a:r>
              <a:rPr lang="nb-NO" sz="3200">
                <a:ln>
                  <a:solidFill>
                    <a:srgbClr val="000000">
                      <a:lumMod val="75000"/>
                      <a:lumOff val="25000"/>
                      <a:alpha val="10000"/>
                    </a:srgbClr>
                  </a:solidFill>
                </a:ln>
                <a:effectLst>
                  <a:outerShdw blurRad="9525" dist="25400" dir="14640000" algn="tl" rotWithShape="0">
                    <a:srgbClr val="000000">
                      <a:alpha val="30000"/>
                    </a:srgbClr>
                  </a:outerShdw>
                </a:effectLst>
              </a:rPr>
              <a:t>Robust</a:t>
            </a:r>
            <a:endParaRPr lang="nb-NO" sz="3200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F1CDF876-68BE-3A63-CCC8-E316CE1443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00493" y="1732449"/>
            <a:ext cx="4403596" cy="4058751"/>
          </a:xfrm>
        </p:spPr>
        <p:txBody>
          <a:bodyPr anchor="t">
            <a:normAutofit/>
          </a:bodyPr>
          <a:lstStyle/>
          <a:p>
            <a:pPr indent="-305435"/>
            <a:r>
              <a:rPr lang="nb-NO" sz="2800" b="1">
                <a:ln>
                  <a:solidFill>
                    <a:srgbClr val="000000">
                      <a:lumMod val="75000"/>
                      <a:lumOff val="25000"/>
                      <a:alpha val="10000"/>
                    </a:srgbClr>
                  </a:solidFill>
                </a:ln>
                <a:effectLst>
                  <a:outerShdw blurRad="9525" dist="25400" dir="14640000" algn="tl" rotWithShape="0">
                    <a:srgbClr val="000000">
                      <a:alpha val="30000"/>
                    </a:srgbClr>
                  </a:outerShdw>
                </a:effectLst>
                <a:latin typeface="Calibri"/>
                <a:ea typeface="Calibri"/>
                <a:cs typeface="Calibri"/>
              </a:rPr>
              <a:t>Takla utfordring</a:t>
            </a:r>
            <a:r>
              <a:rPr lang="nn" sz="2800" b="1">
                <a:ln>
                  <a:solidFill>
                    <a:srgbClr val="000000">
                      <a:lumMod val="75000"/>
                      <a:lumOff val="25000"/>
                      <a:alpha val="10000"/>
                    </a:srgbClr>
                  </a:solidFill>
                </a:ln>
                <a:effectLst>
                  <a:outerShdw blurRad="9525" dist="25400" dir="14640000" algn="tl" rotWithShape="0">
                    <a:srgbClr val="000000">
                      <a:alpha val="30000"/>
                    </a:srgbClr>
                  </a:outerShdw>
                </a:effectLst>
                <a:latin typeface="Calibri"/>
                <a:ea typeface="Calibri"/>
                <a:cs typeface="Calibri"/>
              </a:rPr>
              <a:t>ar</a:t>
            </a:r>
            <a:r>
              <a:rPr lang="nb-NO" sz="2800" b="1">
                <a:ln>
                  <a:solidFill>
                    <a:srgbClr val="000000">
                      <a:lumMod val="75000"/>
                      <a:lumOff val="25000"/>
                      <a:alpha val="10000"/>
                    </a:srgbClr>
                  </a:solidFill>
                </a:ln>
                <a:effectLst>
                  <a:outerShdw blurRad="9525" dist="25400" dir="14640000" algn="tl" rotWithShape="0">
                    <a:srgbClr val="000000">
                      <a:alpha val="30000"/>
                    </a:srgbClr>
                  </a:outerShdw>
                </a:effectLst>
                <a:latin typeface="Calibri"/>
                <a:ea typeface="Calibri"/>
                <a:cs typeface="Calibri"/>
              </a:rPr>
              <a:t> på </a:t>
            </a:r>
            <a:r>
              <a:rPr lang="nb-NO" sz="2800" b="1" err="1">
                <a:ln>
                  <a:solidFill>
                    <a:srgbClr val="000000">
                      <a:lumMod val="75000"/>
                      <a:lumOff val="25000"/>
                      <a:alpha val="10000"/>
                    </a:srgbClr>
                  </a:solidFill>
                </a:ln>
                <a:effectLst>
                  <a:outerShdw blurRad="9525" dist="25400" dir="14640000" algn="tl" rotWithShape="0">
                    <a:srgbClr val="000000">
                      <a:alpha val="30000"/>
                    </a:srgbClr>
                  </a:outerShdw>
                </a:effectLst>
                <a:latin typeface="Calibri"/>
                <a:ea typeface="Calibri"/>
                <a:cs typeface="Calibri"/>
              </a:rPr>
              <a:t>ein</a:t>
            </a:r>
            <a:r>
              <a:rPr lang="nb-NO" sz="2800" b="1">
                <a:ln>
                  <a:solidFill>
                    <a:srgbClr val="000000">
                      <a:lumMod val="75000"/>
                      <a:lumOff val="25000"/>
                      <a:alpha val="10000"/>
                    </a:srgbClr>
                  </a:solidFill>
                </a:ln>
                <a:effectLst>
                  <a:outerShdw blurRad="9525" dist="25400" dir="14640000" algn="tl" rotWithShape="0">
                    <a:srgbClr val="000000">
                      <a:alpha val="30000"/>
                    </a:srgbClr>
                  </a:outerShdw>
                </a:effectLst>
                <a:latin typeface="Calibri"/>
                <a:ea typeface="Calibri"/>
                <a:cs typeface="Calibri"/>
              </a:rPr>
              <a:t> god måte </a:t>
            </a:r>
          </a:p>
          <a:p>
            <a:pPr indent="-305435"/>
            <a:r>
              <a:rPr lang="nb-NO" sz="2800" b="1" err="1">
                <a:ln>
                  <a:solidFill>
                    <a:srgbClr val="000000">
                      <a:lumMod val="75000"/>
                      <a:lumOff val="25000"/>
                      <a:alpha val="10000"/>
                    </a:srgbClr>
                  </a:solidFill>
                </a:ln>
                <a:effectLst>
                  <a:outerShdw blurRad="9525" dist="25400" dir="14640000" algn="tl" rotWithShape="0">
                    <a:srgbClr val="000000">
                      <a:alpha val="30000"/>
                    </a:srgbClr>
                  </a:outerShdw>
                </a:effectLst>
                <a:latin typeface="Calibri"/>
                <a:ea typeface="Calibri"/>
                <a:cs typeface="Calibri"/>
              </a:rPr>
              <a:t>Tåla</a:t>
            </a:r>
            <a:r>
              <a:rPr lang="nb-NO" sz="2800" b="1">
                <a:ln>
                  <a:solidFill>
                    <a:srgbClr val="000000">
                      <a:lumMod val="75000"/>
                      <a:lumOff val="25000"/>
                      <a:alpha val="10000"/>
                    </a:srgbClr>
                  </a:solidFill>
                </a:ln>
                <a:effectLst>
                  <a:outerShdw blurRad="9525" dist="25400" dir="14640000" algn="tl" rotWithShape="0">
                    <a:srgbClr val="000000">
                      <a:alpha val="30000"/>
                    </a:srgbClr>
                  </a:outerShdw>
                </a:effectLst>
                <a:latin typeface="Calibri"/>
                <a:ea typeface="Calibri"/>
                <a:cs typeface="Calibri"/>
              </a:rPr>
              <a:t> livet </a:t>
            </a:r>
          </a:p>
          <a:p>
            <a:pPr indent="-305435"/>
            <a:r>
              <a:rPr lang="nb-NO" sz="2800" b="1" err="1">
                <a:ln>
                  <a:solidFill>
                    <a:srgbClr val="000000">
                      <a:lumMod val="75000"/>
                      <a:lumOff val="25000"/>
                      <a:alpha val="10000"/>
                    </a:srgbClr>
                  </a:solidFill>
                </a:ln>
                <a:effectLst>
                  <a:outerShdw blurRad="9525" dist="25400" dir="14640000" algn="tl" rotWithShape="0">
                    <a:srgbClr val="000000">
                      <a:alpha val="30000"/>
                    </a:srgbClr>
                  </a:outerShdw>
                </a:effectLst>
                <a:latin typeface="Calibri"/>
                <a:ea typeface="Calibri"/>
                <a:cs typeface="Calibri"/>
              </a:rPr>
              <a:t>Ikk</a:t>
            </a:r>
            <a:r>
              <a:rPr lang="nn" sz="2800" b="1">
                <a:ln>
                  <a:solidFill>
                    <a:srgbClr val="000000">
                      <a:lumMod val="75000"/>
                      <a:lumOff val="25000"/>
                      <a:alpha val="10000"/>
                    </a:srgbClr>
                  </a:solidFill>
                </a:ln>
                <a:effectLst>
                  <a:outerShdw blurRad="9525" dist="25400" dir="14640000" algn="tl" rotWithShape="0">
                    <a:srgbClr val="000000">
                      <a:alpha val="30000"/>
                    </a:srgbClr>
                  </a:outerShdw>
                </a:effectLst>
                <a:latin typeface="Calibri"/>
                <a:ea typeface="Calibri"/>
                <a:cs typeface="Calibri"/>
              </a:rPr>
              <a:t>je</a:t>
            </a:r>
            <a:r>
              <a:rPr lang="nb-NO" sz="2800" b="1">
                <a:ln>
                  <a:solidFill>
                    <a:srgbClr val="000000">
                      <a:lumMod val="75000"/>
                      <a:lumOff val="25000"/>
                      <a:alpha val="10000"/>
                    </a:srgbClr>
                  </a:solidFill>
                </a:ln>
                <a:effectLst>
                  <a:outerShdw blurRad="9525" dist="25400" dir="14640000" algn="tl" rotWithShape="0">
                    <a:srgbClr val="000000">
                      <a:alpha val="30000"/>
                    </a:srgbClr>
                  </a:outerShdw>
                </a:effectLst>
                <a:latin typeface="Calibri"/>
                <a:ea typeface="Calibri"/>
                <a:cs typeface="Calibri"/>
              </a:rPr>
              <a:t> g</a:t>
            </a:r>
            <a:r>
              <a:rPr lang="nn" sz="2800" b="1">
                <a:ln>
                  <a:solidFill>
                    <a:srgbClr val="000000">
                      <a:lumMod val="75000"/>
                      <a:lumOff val="25000"/>
                      <a:alpha val="10000"/>
                    </a:srgbClr>
                  </a:solidFill>
                </a:ln>
                <a:effectLst>
                  <a:outerShdw blurRad="9525" dist="25400" dir="14640000" algn="tl" rotWithShape="0">
                    <a:srgbClr val="000000">
                      <a:alpha val="30000"/>
                    </a:srgbClr>
                  </a:outerShdw>
                </a:effectLst>
                <a:latin typeface="Calibri"/>
                <a:ea typeface="Calibri"/>
                <a:cs typeface="Calibri"/>
              </a:rPr>
              <a:t>je</a:t>
            </a:r>
            <a:r>
              <a:rPr lang="nb-NO" sz="2800" b="1">
                <a:ln>
                  <a:solidFill>
                    <a:srgbClr val="000000">
                      <a:lumMod val="75000"/>
                      <a:lumOff val="25000"/>
                      <a:alpha val="10000"/>
                    </a:srgbClr>
                  </a:solidFill>
                </a:ln>
                <a:effectLst>
                  <a:outerShdw blurRad="9525" dist="25400" dir="14640000" algn="tl" rotWithShape="0">
                    <a:srgbClr val="000000">
                      <a:alpha val="30000"/>
                    </a:srgbClr>
                  </a:outerShdw>
                </a:effectLst>
                <a:latin typeface="Calibri"/>
                <a:ea typeface="Calibri"/>
                <a:cs typeface="Calibri"/>
              </a:rPr>
              <a:t> opp med </a:t>
            </a:r>
            <a:r>
              <a:rPr lang="nn" sz="2800" b="1">
                <a:ln>
                  <a:solidFill>
                    <a:srgbClr val="000000">
                      <a:lumMod val="75000"/>
                      <a:lumOff val="25000"/>
                      <a:alpha val="10000"/>
                    </a:srgbClr>
                  </a:solidFill>
                </a:ln>
                <a:effectLst>
                  <a:outerShdw blurRad="9525" dist="25400" dir="14640000" algn="tl" rotWithShape="0">
                    <a:srgbClr val="000000">
                      <a:alpha val="30000"/>
                    </a:srgbClr>
                  </a:outerShdw>
                </a:effectLst>
                <a:latin typeface="Calibri"/>
                <a:ea typeface="Calibri"/>
                <a:cs typeface="Calibri"/>
              </a:rPr>
              <a:t>ein gong</a:t>
            </a:r>
            <a:r>
              <a:rPr lang="nb-NO" sz="2800" b="1">
                <a:ln>
                  <a:solidFill>
                    <a:srgbClr val="000000">
                      <a:lumMod val="75000"/>
                      <a:lumOff val="25000"/>
                      <a:alpha val="10000"/>
                    </a:srgbClr>
                  </a:solidFill>
                </a:ln>
                <a:effectLst>
                  <a:outerShdw blurRad="9525" dist="25400" dir="14640000" algn="tl" rotWithShape="0">
                    <a:srgbClr val="000000">
                      <a:alpha val="30000"/>
                    </a:srgbClr>
                  </a:outerShdw>
                </a:effectLst>
                <a:latin typeface="Calibri"/>
                <a:ea typeface="Calibri"/>
                <a:cs typeface="Calibri"/>
              </a:rPr>
              <a:t> </a:t>
            </a:r>
          </a:p>
          <a:p>
            <a:pPr indent="-305435"/>
            <a:r>
              <a:rPr lang="nb-NO" sz="2800" b="1" err="1">
                <a:ln>
                  <a:solidFill>
                    <a:srgbClr val="000000">
                      <a:lumMod val="75000"/>
                      <a:lumOff val="25000"/>
                      <a:alpha val="10000"/>
                    </a:srgbClr>
                  </a:solidFill>
                </a:ln>
                <a:effectLst>
                  <a:outerShdw blurRad="9525" dist="25400" dir="14640000" algn="tl" rotWithShape="0">
                    <a:srgbClr val="000000">
                      <a:alpha val="30000"/>
                    </a:srgbClr>
                  </a:outerShdw>
                </a:effectLst>
                <a:latin typeface="Calibri"/>
                <a:ea typeface="Calibri"/>
                <a:cs typeface="Calibri"/>
              </a:rPr>
              <a:t>Tåla</a:t>
            </a:r>
            <a:r>
              <a:rPr lang="nb-NO" sz="2800" b="1">
                <a:ln>
                  <a:solidFill>
                    <a:srgbClr val="000000">
                      <a:lumMod val="75000"/>
                      <a:lumOff val="25000"/>
                      <a:alpha val="10000"/>
                    </a:srgbClr>
                  </a:solidFill>
                </a:ln>
                <a:effectLst>
                  <a:outerShdw blurRad="9525" dist="25400" dir="14640000" algn="tl" rotWithShape="0">
                    <a:srgbClr val="000000">
                      <a:alpha val="30000"/>
                    </a:srgbClr>
                  </a:outerShdw>
                </a:effectLst>
                <a:latin typeface="Calibri"/>
                <a:ea typeface="Calibri"/>
                <a:cs typeface="Calibri"/>
              </a:rPr>
              <a:t> å gå i motbakke </a:t>
            </a:r>
            <a:endParaRPr lang="nn" sz="2800" b="1">
              <a:ln>
                <a:solidFill>
                  <a:srgbClr val="000000">
                    <a:lumMod val="75000"/>
                    <a:lumOff val="25000"/>
                    <a:alpha val="10000"/>
                  </a:srgbClr>
                </a:solidFill>
              </a:ln>
              <a:effectLst>
                <a:outerShdw blurRad="9525" dist="25400" dir="14640000" algn="tl" rotWithShape="0">
                  <a:srgbClr val="000000">
                    <a:alpha val="30000"/>
                  </a:srgbClr>
                </a:outerShdw>
              </a:effectLst>
              <a:latin typeface="Calibri"/>
              <a:ea typeface="Calibri"/>
              <a:cs typeface="Calibri"/>
            </a:endParaRPr>
          </a:p>
          <a:p>
            <a:pPr indent="-305435"/>
            <a:r>
              <a:rPr lang="nn" sz="2800" b="1">
                <a:ln>
                  <a:solidFill>
                    <a:srgbClr val="000000">
                      <a:lumMod val="75000"/>
                      <a:lumOff val="25000"/>
                      <a:alpha val="10000"/>
                    </a:srgbClr>
                  </a:solidFill>
                </a:ln>
                <a:effectLst>
                  <a:outerShdw blurRad="9525" dist="25400" dir="14640000" algn="tl" rotWithShape="0">
                    <a:srgbClr val="000000">
                      <a:alpha val="30000"/>
                    </a:srgbClr>
                  </a:outerShdw>
                </a:effectLst>
                <a:latin typeface="Calibri"/>
                <a:ea typeface="Calibri"/>
                <a:cs typeface="Calibri"/>
              </a:rPr>
              <a:t>Å holda ut </a:t>
            </a:r>
            <a:endParaRPr lang="nb-NO" sz="2800" b="1">
              <a:ln>
                <a:solidFill>
                  <a:srgbClr val="000000">
                    <a:lumMod val="75000"/>
                    <a:lumOff val="25000"/>
                    <a:alpha val="10000"/>
                  </a:srgbClr>
                </a:solidFill>
              </a:ln>
              <a:effectLst>
                <a:outerShdw blurRad="9525" dist="25400" dir="14640000" algn="tl" rotWithShape="0">
                  <a:srgbClr val="000000">
                    <a:alpha val="30000"/>
                  </a:srgbClr>
                </a:outerShdw>
              </a:effectLst>
              <a:latin typeface="Calibri"/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0295526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ECF44179-C080-8311-0162-D926414698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n"/>
              <a:t>Ungdomsskolen </a:t>
            </a:r>
            <a:endParaRPr lang="nb-NO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33825E6D-BB1E-B65E-AB7B-1ABFC5D866F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Autofit/>
          </a:bodyPr>
          <a:lstStyle/>
          <a:p>
            <a:pPr indent="-305435"/>
            <a:r>
              <a:rPr lang="nn" sz="2800">
                <a:latin typeface="Calibri"/>
                <a:ea typeface="Calibri"/>
                <a:cs typeface="Calibri"/>
              </a:rPr>
              <a:t>Me reiser oss når timen startar</a:t>
            </a:r>
            <a:endParaRPr lang="nn" sz="2800">
              <a:ln>
                <a:solidFill>
                  <a:srgbClr val="000000">
                    <a:lumMod val="75000"/>
                    <a:lumOff val="25000"/>
                    <a:alpha val="10000"/>
                  </a:srgbClr>
                </a:solidFill>
              </a:ln>
              <a:effectLst>
                <a:outerShdw blurRad="9525" dist="25400" dir="14640000" algn="tl" rotWithShape="0">
                  <a:srgbClr val="000000">
                    <a:alpha val="30000"/>
                  </a:srgbClr>
                </a:outerShdw>
              </a:effectLst>
              <a:latin typeface="Calibri"/>
              <a:ea typeface="Calibri"/>
              <a:cs typeface="Calibri"/>
            </a:endParaRPr>
          </a:p>
          <a:p>
            <a:pPr indent="-305435"/>
            <a:r>
              <a:rPr lang="nn" sz="2800">
                <a:latin typeface="Calibri"/>
                <a:ea typeface="Calibri"/>
                <a:cs typeface="Calibri"/>
              </a:rPr>
              <a:t>Me er rolege når lærar / elevar snakke</a:t>
            </a:r>
            <a:endParaRPr lang="nn" sz="2800">
              <a:ln>
                <a:solidFill>
                  <a:srgbClr val="000000">
                    <a:lumMod val="75000"/>
                    <a:lumOff val="25000"/>
                    <a:alpha val="10000"/>
                  </a:srgbClr>
                </a:solidFill>
              </a:ln>
              <a:effectLst>
                <a:outerShdw blurRad="9525" dist="25400" dir="14640000" algn="tl" rotWithShape="0">
                  <a:srgbClr val="000000">
                    <a:alpha val="30000"/>
                  </a:srgbClr>
                </a:outerShdw>
              </a:effectLst>
              <a:latin typeface="Calibri"/>
              <a:ea typeface="Calibri"/>
              <a:cs typeface="Calibri"/>
            </a:endParaRPr>
          </a:p>
          <a:p>
            <a:pPr indent="-305435"/>
            <a:r>
              <a:rPr lang="nn" sz="2800">
                <a:latin typeface="Calibri"/>
                <a:ea typeface="Calibri"/>
                <a:cs typeface="Calibri"/>
              </a:rPr>
              <a:t>Me bruker iPaden til skulearbeid </a:t>
            </a:r>
            <a:endParaRPr lang="nn" sz="2800">
              <a:ln>
                <a:solidFill>
                  <a:srgbClr val="000000">
                    <a:lumMod val="75000"/>
                    <a:lumOff val="25000"/>
                    <a:alpha val="10000"/>
                  </a:srgbClr>
                </a:solidFill>
              </a:ln>
              <a:effectLst>
                <a:outerShdw blurRad="9525" dist="25400" dir="14640000" algn="tl" rotWithShape="0">
                  <a:srgbClr val="000000">
                    <a:alpha val="30000"/>
                  </a:srgbClr>
                </a:outerShdw>
              </a:effectLst>
              <a:latin typeface="Calibri"/>
              <a:ea typeface="Calibri"/>
              <a:cs typeface="Calibri"/>
            </a:endParaRPr>
          </a:p>
          <a:p>
            <a:pPr indent="-305435"/>
            <a:r>
              <a:rPr lang="nn" sz="2800">
                <a:latin typeface="Calibri"/>
                <a:ea typeface="Calibri"/>
                <a:cs typeface="Calibri"/>
              </a:rPr>
              <a:t>Me leverer inn mobiltelefonen </a:t>
            </a:r>
          </a:p>
          <a:p>
            <a:pPr indent="-305435"/>
            <a:r>
              <a:rPr lang="nn" sz="2800">
                <a:latin typeface="Calibri"/>
                <a:ea typeface="Calibri"/>
                <a:cs typeface="Calibri"/>
              </a:rPr>
              <a:t>Me er på rett base og på rett plass i friminutta</a:t>
            </a:r>
          </a:p>
          <a:p>
            <a:pPr marL="37465" indent="0">
              <a:buNone/>
            </a:pPr>
            <a:endParaRPr lang="nn" sz="2800">
              <a:ln>
                <a:solidFill>
                  <a:srgbClr val="000000">
                    <a:lumMod val="75000"/>
                    <a:lumOff val="25000"/>
                    <a:alpha val="10000"/>
                  </a:srgbClr>
                </a:solidFill>
              </a:ln>
              <a:effectLst>
                <a:outerShdw blurRad="9525" dist="25400" dir="14640000" algn="tl" rotWithShape="0">
                  <a:srgbClr val="000000">
                    <a:alpha val="30000"/>
                  </a:srgbClr>
                </a:outerShdw>
              </a:effectLst>
              <a:latin typeface="Calibri"/>
              <a:ea typeface="Calibri"/>
              <a:cs typeface="Calibri"/>
            </a:endParaRPr>
          </a:p>
          <a:p>
            <a:pPr indent="-305435"/>
            <a:endParaRPr lang="nb-NO">
              <a:ln>
                <a:solidFill>
                  <a:srgbClr val="000000">
                    <a:lumMod val="75000"/>
                    <a:lumOff val="25000"/>
                    <a:alpha val="10000"/>
                  </a:srgbClr>
                </a:solidFill>
              </a:ln>
              <a:effectLst>
                <a:outerShdw blurRad="9525" dist="25400" dir="1464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5007735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1">
                <a:shade val="80000"/>
                <a:lumMod val="80000"/>
              </a:schemeClr>
              <a:schemeClr val="bg1">
                <a:tint val="98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2379A707-9C8E-2DB7-7751-CA69361475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3743" y="609599"/>
            <a:ext cx="3413156" cy="5273675"/>
          </a:xfrm>
        </p:spPr>
        <p:txBody>
          <a:bodyPr>
            <a:normAutofit/>
          </a:bodyPr>
          <a:lstStyle/>
          <a:p>
            <a:r>
              <a:rPr lang="nb-NO">
                <a:ln>
                  <a:solidFill>
                    <a:srgbClr val="000000">
                      <a:lumMod val="75000"/>
                      <a:lumOff val="25000"/>
                      <a:alpha val="10000"/>
                    </a:srgbClr>
                  </a:solidFill>
                </a:ln>
                <a:effectLst>
                  <a:outerShdw blurRad="9525" dist="25400" dir="14640000" algn="tl" rotWithShape="0">
                    <a:srgbClr val="000000">
                      <a:alpha val="30000"/>
                    </a:srgbClr>
                  </a:outerShdw>
                </a:effectLst>
              </a:rPr>
              <a:t>Framandspråk</a:t>
            </a:r>
            <a:endParaRPr lang="nb-NO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82AABC82-C2D1-4340-A6DF-6E73DF06FC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64" r="2807" b="1446"/>
          <a:stretch/>
        </p:blipFill>
        <p:spPr>
          <a:xfrm>
            <a:off x="4639056" y="2"/>
            <a:ext cx="7552944" cy="6857998"/>
          </a:xfrm>
          <a:prstGeom prst="rect">
            <a:avLst/>
          </a:prstGeom>
        </p:spPr>
      </p:pic>
      <p:graphicFrame>
        <p:nvGraphicFramePr>
          <p:cNvPr id="14" name="Plassholder for innhold 2">
            <a:extLst>
              <a:ext uri="{FF2B5EF4-FFF2-40B4-BE49-F238E27FC236}">
                <a16:creationId xmlns:a16="http://schemas.microsoft.com/office/drawing/2014/main" id="{12E8E492-A7A9-5518-08E0-4E38F042241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83251308"/>
              </p:ext>
            </p:extLst>
          </p:nvPr>
        </p:nvGraphicFramePr>
        <p:xfrm>
          <a:off x="5282521" y="709683"/>
          <a:ext cx="6266011" cy="489954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83108651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1">
                <a:shade val="80000"/>
                <a:lumMod val="80000"/>
              </a:schemeClr>
              <a:schemeClr val="bg1">
                <a:tint val="98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2379A707-9C8E-2DB7-7751-CA69361475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8779" y="609599"/>
            <a:ext cx="3335488" cy="1284941"/>
          </a:xfrm>
        </p:spPr>
        <p:txBody>
          <a:bodyPr>
            <a:normAutofit/>
          </a:bodyPr>
          <a:lstStyle/>
          <a:p>
            <a:pPr algn="l"/>
            <a:r>
              <a:rPr lang="nb-NO" sz="3200">
                <a:ln>
                  <a:solidFill>
                    <a:srgbClr val="000000">
                      <a:lumMod val="75000"/>
                      <a:lumOff val="25000"/>
                      <a:alpha val="10000"/>
                    </a:srgbClr>
                  </a:solidFill>
                </a:ln>
                <a:effectLst>
                  <a:outerShdw blurRad="9525" dist="25400" dir="14640000" algn="tl" rotWithShape="0">
                    <a:srgbClr val="000000">
                      <a:alpha val="30000"/>
                    </a:srgbClr>
                  </a:outerShdw>
                </a:effectLst>
              </a:rPr>
              <a:t>Arbeidslivsfag</a:t>
            </a:r>
            <a:endParaRPr lang="nb-NO" sz="3200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2940E063-FF3F-4DDA-F136-57133E108A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8779" y="2067859"/>
            <a:ext cx="3310963" cy="3956423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37465" indent="0">
              <a:buClr>
                <a:srgbClr val="C58174"/>
              </a:buClr>
              <a:buNone/>
            </a:pPr>
            <a:r>
              <a:rPr lang="nb-NO">
                <a:ln>
                  <a:solidFill>
                    <a:srgbClr val="000000">
                      <a:lumMod val="75000"/>
                      <a:lumOff val="25000"/>
                      <a:alpha val="10000"/>
                    </a:srgbClr>
                  </a:solidFill>
                </a:ln>
                <a:effectLst>
                  <a:outerShdw blurRad="9525" dist="25400" dir="14640000" algn="tl" rotWithShape="0">
                    <a:srgbClr val="000000">
                      <a:alpha val="30000"/>
                    </a:srgbClr>
                  </a:outerShdw>
                </a:effectLst>
                <a:latin typeface="Calibri"/>
                <a:ea typeface="Calibri"/>
                <a:cs typeface="Calibri"/>
              </a:rPr>
              <a:t>Praktisk arbeid</a:t>
            </a:r>
            <a:endParaRPr lang="nb-NO"/>
          </a:p>
          <a:p>
            <a:pPr indent="-305435">
              <a:buClr>
                <a:srgbClr val="C58174"/>
              </a:buClr>
              <a:buFont typeface="Arial" charset="2"/>
              <a:buChar char="•"/>
            </a:pPr>
            <a:r>
              <a:rPr lang="nb-NO">
                <a:ln>
                  <a:solidFill>
                    <a:srgbClr val="000000">
                      <a:lumMod val="75000"/>
                      <a:lumOff val="25000"/>
                      <a:alpha val="10000"/>
                    </a:srgbClr>
                  </a:solidFill>
                </a:ln>
                <a:effectLst>
                  <a:outerShdw blurRad="9525" dist="25400" dir="14640000" algn="tl" rotWithShape="0">
                    <a:srgbClr val="000000">
                      <a:alpha val="30000"/>
                    </a:srgbClr>
                  </a:outerShdw>
                </a:effectLst>
                <a:latin typeface="Calibri"/>
                <a:ea typeface="Calibri"/>
                <a:cs typeface="Calibri"/>
              </a:rPr>
              <a:t>Sveising</a:t>
            </a:r>
          </a:p>
          <a:p>
            <a:pPr indent="-305435">
              <a:buClr>
                <a:srgbClr val="C58174"/>
              </a:buClr>
              <a:buFont typeface="Arial" charset="2"/>
              <a:buChar char="•"/>
            </a:pPr>
            <a:r>
              <a:rPr lang="nb-NO">
                <a:ln>
                  <a:solidFill>
                    <a:srgbClr val="000000">
                      <a:lumMod val="75000"/>
                      <a:lumOff val="25000"/>
                      <a:alpha val="10000"/>
                    </a:srgbClr>
                  </a:solidFill>
                </a:ln>
                <a:effectLst>
                  <a:outerShdw blurRad="9525" dist="25400" dir="14640000" algn="tl" rotWithShape="0">
                    <a:srgbClr val="000000">
                      <a:alpha val="30000"/>
                    </a:srgbClr>
                  </a:outerShdw>
                </a:effectLst>
                <a:latin typeface="Calibri"/>
                <a:ea typeface="Calibri"/>
                <a:cs typeface="Calibri"/>
              </a:rPr>
              <a:t>Muring</a:t>
            </a:r>
          </a:p>
          <a:p>
            <a:pPr indent="-305435">
              <a:buClr>
                <a:srgbClr val="C58174"/>
              </a:buClr>
              <a:buFont typeface="Arial" charset="2"/>
              <a:buChar char="•"/>
            </a:pPr>
            <a:r>
              <a:rPr lang="nb-NO">
                <a:ln>
                  <a:solidFill>
                    <a:srgbClr val="000000">
                      <a:lumMod val="75000"/>
                      <a:lumOff val="25000"/>
                      <a:alpha val="10000"/>
                    </a:srgbClr>
                  </a:solidFill>
                </a:ln>
                <a:effectLst>
                  <a:outerShdw blurRad="9525" dist="25400" dir="14640000" algn="tl" rotWithShape="0">
                    <a:srgbClr val="000000">
                      <a:alpha val="30000"/>
                    </a:srgbClr>
                  </a:outerShdw>
                </a:effectLst>
                <a:latin typeface="Calibri"/>
                <a:ea typeface="Calibri"/>
                <a:cs typeface="Calibri"/>
              </a:rPr>
              <a:t>Trearbeid</a:t>
            </a:r>
          </a:p>
          <a:p>
            <a:pPr indent="-305435">
              <a:buClr>
                <a:srgbClr val="C58174"/>
              </a:buClr>
              <a:buFont typeface="Arial" charset="2"/>
              <a:buChar char="•"/>
            </a:pPr>
            <a:r>
              <a:rPr lang="nb-NO">
                <a:ln>
                  <a:solidFill>
                    <a:srgbClr val="000000">
                      <a:lumMod val="75000"/>
                      <a:lumOff val="25000"/>
                      <a:alpha val="10000"/>
                    </a:srgbClr>
                  </a:solidFill>
                </a:ln>
                <a:effectLst>
                  <a:outerShdw blurRad="9525" dist="25400" dir="14640000" algn="tl" rotWithShape="0">
                    <a:srgbClr val="000000">
                      <a:alpha val="30000"/>
                    </a:srgbClr>
                  </a:outerShdw>
                </a:effectLst>
                <a:latin typeface="Calibri"/>
                <a:ea typeface="Calibri"/>
                <a:cs typeface="Calibri"/>
              </a:rPr>
              <a:t>Vedlikehold</a:t>
            </a:r>
          </a:p>
          <a:p>
            <a:pPr indent="-305435">
              <a:buClr>
                <a:srgbClr val="C58174"/>
              </a:buClr>
              <a:buFont typeface="Arial" charset="2"/>
              <a:buChar char="•"/>
            </a:pPr>
            <a:r>
              <a:rPr lang="nb-NO">
                <a:ln>
                  <a:solidFill>
                    <a:srgbClr val="000000">
                      <a:lumMod val="75000"/>
                      <a:lumOff val="25000"/>
                      <a:alpha val="10000"/>
                    </a:srgbClr>
                  </a:solidFill>
                </a:ln>
                <a:effectLst>
                  <a:outerShdw blurRad="9525" dist="25400" dir="14640000" algn="tl" rotWithShape="0">
                    <a:srgbClr val="000000">
                      <a:alpha val="30000"/>
                    </a:srgbClr>
                  </a:outerShdw>
                </a:effectLst>
                <a:latin typeface="Calibri"/>
                <a:ea typeface="Calibri"/>
                <a:cs typeface="Calibri"/>
              </a:rPr>
              <a:t>Grønnsakshage</a:t>
            </a:r>
          </a:p>
          <a:p>
            <a:pPr indent="-305435">
              <a:buClr>
                <a:srgbClr val="C58174"/>
              </a:buClr>
              <a:buFont typeface="Arial" charset="2"/>
              <a:buChar char="•"/>
            </a:pPr>
            <a:r>
              <a:rPr lang="nb-NO">
                <a:ln>
                  <a:solidFill>
                    <a:srgbClr val="000000">
                      <a:lumMod val="75000"/>
                      <a:lumOff val="25000"/>
                      <a:alpha val="10000"/>
                    </a:srgbClr>
                  </a:solidFill>
                </a:ln>
                <a:effectLst>
                  <a:outerShdw blurRad="9525" dist="25400" dir="14640000" algn="tl" rotWithShape="0">
                    <a:srgbClr val="000000">
                      <a:alpha val="30000"/>
                    </a:srgbClr>
                  </a:outerShdw>
                </a:effectLst>
                <a:latin typeface="Calibri"/>
                <a:ea typeface="Calibri"/>
                <a:cs typeface="Calibri"/>
              </a:rPr>
              <a:t>Arbeidspraksis i bedrift</a:t>
            </a:r>
          </a:p>
          <a:p>
            <a:pPr indent="-305435">
              <a:buClr>
                <a:srgbClr val="C58174"/>
              </a:buClr>
              <a:buFont typeface="Arial" charset="2"/>
              <a:buChar char="•"/>
            </a:pPr>
            <a:r>
              <a:rPr lang="nb-NO">
                <a:ln>
                  <a:solidFill>
                    <a:srgbClr val="000000">
                      <a:lumMod val="75000"/>
                      <a:lumOff val="25000"/>
                      <a:alpha val="10000"/>
                    </a:srgbClr>
                  </a:solidFill>
                </a:ln>
                <a:effectLst>
                  <a:outerShdw blurRad="9525" dist="25400" dir="14640000" algn="tl" rotWithShape="0">
                    <a:srgbClr val="000000">
                      <a:alpha val="30000"/>
                    </a:srgbClr>
                  </a:outerShdw>
                </a:effectLst>
                <a:latin typeface="Calibri"/>
                <a:ea typeface="Calibri"/>
                <a:cs typeface="Calibri"/>
              </a:rPr>
              <a:t>Vel for alle 3 åra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E8470FD2-B13A-4556-9D05-BC82BFE6BD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2972" y="20963"/>
            <a:ext cx="0" cy="6858000"/>
          </a:xfrm>
          <a:prstGeom prst="line">
            <a:avLst/>
          </a:prstGeom>
          <a:ln w="38100" cap="sq"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Bilde 7" descr="Ketil Solvik-Olsen, Orre | Samferdselsministeren inspiserte rennebilene på  Podlest">
            <a:extLst>
              <a:ext uri="{FF2B5EF4-FFF2-40B4-BE49-F238E27FC236}">
                <a16:creationId xmlns:a16="http://schemas.microsoft.com/office/drawing/2014/main" id="{E65CCA83-7E16-6441-6B49-A80E8CEA582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58942" y="903956"/>
            <a:ext cx="2812851" cy="1582228"/>
          </a:xfrm>
          <a:prstGeom prst="rect">
            <a:avLst/>
          </a:prstGeom>
        </p:spPr>
      </p:pic>
      <p:pic>
        <p:nvPicPr>
          <p:cNvPr id="5" name="Bilde 4" descr="Arbeidslivsfag – en gave til skolen» - smp.no">
            <a:extLst>
              <a:ext uri="{FF2B5EF4-FFF2-40B4-BE49-F238E27FC236}">
                <a16:creationId xmlns:a16="http://schemas.microsoft.com/office/drawing/2014/main" id="{01BF63B2-5571-5DA7-AA85-D05904B5EB4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42225" y="664840"/>
            <a:ext cx="2743200" cy="2057400"/>
          </a:xfrm>
          <a:prstGeom prst="rect">
            <a:avLst/>
          </a:prstGeom>
        </p:spPr>
      </p:pic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83DCF570-5FFA-4422-B8A3-C28A303EF1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94479" y="3429000"/>
            <a:ext cx="7498080" cy="0"/>
          </a:xfrm>
          <a:prstGeom prst="line">
            <a:avLst/>
          </a:prstGeom>
          <a:ln w="38100" cap="sq"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Bilde 6" descr="Sp vil gjøre det obligatorisk for alle ungdomsskoler å tilby arbeidslivsfag">
            <a:extLst>
              <a:ext uri="{FF2B5EF4-FFF2-40B4-BE49-F238E27FC236}">
                <a16:creationId xmlns:a16="http://schemas.microsoft.com/office/drawing/2014/main" id="{E815239E-80D5-9E8A-7B66-84A2D607CFD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93188" y="4379931"/>
            <a:ext cx="2785868" cy="1587944"/>
          </a:xfrm>
          <a:prstGeom prst="rect">
            <a:avLst/>
          </a:prstGeom>
        </p:spPr>
      </p:pic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8E32D90B-5FD5-41C6-B6BA-4C814B3076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443519" y="20963"/>
            <a:ext cx="0" cy="6858000"/>
          </a:xfrm>
          <a:prstGeom prst="line">
            <a:avLst/>
          </a:prstGeom>
          <a:ln w="38100" cap="sq"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Bilde 5" descr="Ungt Entreprenørskap | Arbeidsglede med arbeidslivsfag">
            <a:extLst>
              <a:ext uri="{FF2B5EF4-FFF2-40B4-BE49-F238E27FC236}">
                <a16:creationId xmlns:a16="http://schemas.microsoft.com/office/drawing/2014/main" id="{63367EF9-4780-0A2F-3C11-76DF4D19A53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942225" y="4134223"/>
            <a:ext cx="2743198" cy="20573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741984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lateVTI">
  <a:themeElements>
    <a:clrScheme name="AnalogousFromLightSeed_2SEEDS">
      <a:dk1>
        <a:srgbClr val="000000"/>
      </a:dk1>
      <a:lt1>
        <a:srgbClr val="FFFFFF"/>
      </a:lt1>
      <a:dk2>
        <a:srgbClr val="243241"/>
      </a:dk2>
      <a:lt2>
        <a:srgbClr val="E2E7E8"/>
      </a:lt2>
      <a:accent1>
        <a:srgbClr val="C58174"/>
      </a:accent1>
      <a:accent2>
        <a:srgbClr val="CF8D9E"/>
      </a:accent2>
      <a:accent3>
        <a:srgbClr val="C09C6A"/>
      </a:accent3>
      <a:accent4>
        <a:srgbClr val="68AFB0"/>
      </a:accent4>
      <a:accent5>
        <a:srgbClr val="7BA7C7"/>
      </a:accent5>
      <a:accent6>
        <a:srgbClr val="7481C5"/>
      </a:accent6>
      <a:hlink>
        <a:srgbClr val="5A8B95"/>
      </a:hlink>
      <a:folHlink>
        <a:srgbClr val="7F7F7F"/>
      </a:folHlink>
    </a:clrScheme>
    <a:fontScheme name="Slate">
      <a:majorFont>
        <a:latin typeface="Georgia Pro Cond Light" panose="02040603050505030304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Speak Pro" panose="02040603050505030304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late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dist="25400" dir="5400000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hardEdge"/>
          </a:sp3d>
        </a:effectStyle>
      </a:effectStyleLst>
      <a:bgFillStyleLst>
        <a:solidFill>
          <a:schemeClr val="phClr"/>
        </a:solidFill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lumMod val="80000"/>
              </a:schemeClr>
              <a:schemeClr val="phClr">
                <a:tint val="98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ateVTI" id="{35C4A07C-0176-4A32-9BCB-B016516853F0}" vid="{9B70D35C-BCA8-4715-BB49-8BE54A7FC07C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415B64BAFBEBCB4E8E44FC2EAC06E87D" ma:contentTypeVersion="45" ma:contentTypeDescription="Opprett et nytt dokument." ma:contentTypeScope="" ma:versionID="461521515bc056e0ccc0fc80577b09ac">
  <xsd:schema xmlns:xsd="http://www.w3.org/2001/XMLSchema" xmlns:xs="http://www.w3.org/2001/XMLSchema" xmlns:p="http://schemas.microsoft.com/office/2006/metadata/properties" xmlns:ns2="4e9130a9-7384-48f9-aef3-cf6cebf62811" xmlns:ns3="5d882f6a-5ecc-46b6-87c4-fc573aac8ef9" targetNamespace="http://schemas.microsoft.com/office/2006/metadata/properties" ma:root="true" ma:fieldsID="2c625fdeacd017b59b0f736f28c9d2cb" ns2:_="" ns3:_="">
    <xsd:import namespace="4e9130a9-7384-48f9-aef3-cf6cebf62811"/>
    <xsd:import namespace="5d882f6a-5ecc-46b6-87c4-fc573aac8ef9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NotebookType" minOccurs="0"/>
                <xsd:element ref="ns2:FolderType" minOccurs="0"/>
                <xsd:element ref="ns2:CultureName" minOccurs="0"/>
                <xsd:element ref="ns2:AppVersion" minOccurs="0"/>
                <xsd:element ref="ns2:TeamsChannelId" minOccurs="0"/>
                <xsd:element ref="ns2:Owner" minOccurs="0"/>
                <xsd:element ref="ns2:Math_Settings" minOccurs="0"/>
                <xsd:element ref="ns2:DefaultSectionNames" minOccurs="0"/>
                <xsd:element ref="ns2:Templates" minOccurs="0"/>
                <xsd:element ref="ns2:Teachers" minOccurs="0"/>
                <xsd:element ref="ns2:Students" minOccurs="0"/>
                <xsd:element ref="ns2:Student_Groups" minOccurs="0"/>
                <xsd:element ref="ns2:Distribution_Groups" minOccurs="0"/>
                <xsd:element ref="ns2:LMS_Mappings" minOccurs="0"/>
                <xsd:element ref="ns2:Invited_Teachers" minOccurs="0"/>
                <xsd:element ref="ns2:Invited_Students" minOccurs="0"/>
                <xsd:element ref="ns2:Self_Registration_Enabled" minOccurs="0"/>
                <xsd:element ref="ns2:Has_Teacher_Only_SectionGroup" minOccurs="0"/>
                <xsd:element ref="ns2:Is_Collaboration_Space_Locked" minOccurs="0"/>
                <xsd:element ref="ns2:IsNotebookLocked" minOccurs="0"/>
                <xsd:element ref="ns2:Leaders" minOccurs="0"/>
                <xsd:element ref="ns2:Members" minOccurs="0"/>
                <xsd:element ref="ns2:Member_Groups" minOccurs="0"/>
                <xsd:element ref="ns2:Invited_Leaders" minOccurs="0"/>
                <xsd:element ref="ns2:Invited_Members" minOccurs="0"/>
                <xsd:element ref="ns2:Has_Leaders_Only_SectionGroup" minOccurs="0"/>
                <xsd:element ref="ns2:Teams_Channel_Section_Locatio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MediaServiceOCR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Location" minOccurs="0"/>
                <xsd:element ref="ns2:MediaServiceSearchProperties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e9130a9-7384-48f9-aef3-cf6cebf6281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NotebookType" ma:index="10" nillable="true" ma:displayName="Notebook Type" ma:internalName="NotebookType">
      <xsd:simpleType>
        <xsd:restriction base="dms:Text"/>
      </xsd:simpleType>
    </xsd:element>
    <xsd:element name="FolderType" ma:index="11" nillable="true" ma:displayName="Folder Type" ma:internalName="FolderType">
      <xsd:simpleType>
        <xsd:restriction base="dms:Text"/>
      </xsd:simpleType>
    </xsd:element>
    <xsd:element name="CultureName" ma:index="12" nillable="true" ma:displayName="Culture Name" ma:internalName="CultureName">
      <xsd:simpleType>
        <xsd:restriction base="dms:Text"/>
      </xsd:simpleType>
    </xsd:element>
    <xsd:element name="AppVersion" ma:index="13" nillable="true" ma:displayName="App Version" ma:internalName="AppVersion">
      <xsd:simpleType>
        <xsd:restriction base="dms:Text"/>
      </xsd:simpleType>
    </xsd:element>
    <xsd:element name="TeamsChannelId" ma:index="14" nillable="true" ma:displayName="Teams Channel Id" ma:internalName="TeamsChannelId">
      <xsd:simpleType>
        <xsd:restriction base="dms:Text"/>
      </xsd:simpleType>
    </xsd:element>
    <xsd:element name="Owner" ma:index="15" nillable="true" ma:displayName="Owner" ma:internalName="Owner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Math_Settings" ma:index="16" nillable="true" ma:displayName="Math Settings" ma:internalName="Math_Settings">
      <xsd:simpleType>
        <xsd:restriction base="dms:Text"/>
      </xsd:simpleType>
    </xsd:element>
    <xsd:element name="DefaultSectionNames" ma:index="17" nillable="true" ma:displayName="Default Section Names" ma:internalName="DefaultSectionNames">
      <xsd:simpleType>
        <xsd:restriction base="dms:Note">
          <xsd:maxLength value="255"/>
        </xsd:restriction>
      </xsd:simpleType>
    </xsd:element>
    <xsd:element name="Templates" ma:index="18" nillable="true" ma:displayName="Templates" ma:internalName="Templates">
      <xsd:simpleType>
        <xsd:restriction base="dms:Note">
          <xsd:maxLength value="255"/>
        </xsd:restriction>
      </xsd:simpleType>
    </xsd:element>
    <xsd:element name="Teachers" ma:index="19" nillable="true" ma:displayName="Teachers" ma:internalName="Teacher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tudents" ma:index="20" nillable="true" ma:displayName="Students" ma:internalName="Student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tudent_Groups" ma:index="21" nillable="true" ma:displayName="Student Groups" ma:internalName="Student_Group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Distribution_Groups" ma:index="22" nillable="true" ma:displayName="Distribution Groups" ma:internalName="Distribution_Groups">
      <xsd:simpleType>
        <xsd:restriction base="dms:Note">
          <xsd:maxLength value="255"/>
        </xsd:restriction>
      </xsd:simpleType>
    </xsd:element>
    <xsd:element name="LMS_Mappings" ma:index="23" nillable="true" ma:displayName="LMS Mappings" ma:internalName="LMS_Mappings">
      <xsd:simpleType>
        <xsd:restriction base="dms:Note">
          <xsd:maxLength value="255"/>
        </xsd:restriction>
      </xsd:simpleType>
    </xsd:element>
    <xsd:element name="Invited_Teachers" ma:index="24" nillable="true" ma:displayName="Invited Teachers" ma:internalName="Invited_Teachers">
      <xsd:simpleType>
        <xsd:restriction base="dms:Note">
          <xsd:maxLength value="255"/>
        </xsd:restriction>
      </xsd:simpleType>
    </xsd:element>
    <xsd:element name="Invited_Students" ma:index="25" nillable="true" ma:displayName="Invited Students" ma:internalName="Invited_Students">
      <xsd:simpleType>
        <xsd:restriction base="dms:Note">
          <xsd:maxLength value="255"/>
        </xsd:restriction>
      </xsd:simpleType>
    </xsd:element>
    <xsd:element name="Self_Registration_Enabled" ma:index="26" nillable="true" ma:displayName="Self Registration Enabled" ma:internalName="Self_Registration_Enabled">
      <xsd:simpleType>
        <xsd:restriction base="dms:Boolean"/>
      </xsd:simpleType>
    </xsd:element>
    <xsd:element name="Has_Teacher_Only_SectionGroup" ma:index="27" nillable="true" ma:displayName="Has Teacher Only SectionGroup" ma:internalName="Has_Teacher_Only_SectionGroup">
      <xsd:simpleType>
        <xsd:restriction base="dms:Boolean"/>
      </xsd:simpleType>
    </xsd:element>
    <xsd:element name="Is_Collaboration_Space_Locked" ma:index="28" nillable="true" ma:displayName="Is Collaboration Space Locked" ma:internalName="Is_Collaboration_Space_Locked">
      <xsd:simpleType>
        <xsd:restriction base="dms:Boolean"/>
      </xsd:simpleType>
    </xsd:element>
    <xsd:element name="IsNotebookLocked" ma:index="29" nillable="true" ma:displayName="Is Notebook Locked" ma:internalName="IsNotebookLocked">
      <xsd:simpleType>
        <xsd:restriction base="dms:Boolean"/>
      </xsd:simpleType>
    </xsd:element>
    <xsd:element name="Leaders" ma:index="30" nillable="true" ma:displayName="Leaders" ma:internalName="Leader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Members" ma:index="31" nillable="true" ma:displayName="Members" ma:internalName="Member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Member_Groups" ma:index="32" nillable="true" ma:displayName="Member Groups" ma:internalName="Member_Group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Invited_Leaders" ma:index="33" nillable="true" ma:displayName="Invited Leaders" ma:internalName="Invited_Leaders">
      <xsd:simpleType>
        <xsd:restriction base="dms:Note">
          <xsd:maxLength value="255"/>
        </xsd:restriction>
      </xsd:simpleType>
    </xsd:element>
    <xsd:element name="Invited_Members" ma:index="34" nillable="true" ma:displayName="Invited Members" ma:internalName="Invited_Members">
      <xsd:simpleType>
        <xsd:restriction base="dms:Note">
          <xsd:maxLength value="255"/>
        </xsd:restriction>
      </xsd:simpleType>
    </xsd:element>
    <xsd:element name="Has_Leaders_Only_SectionGroup" ma:index="35" nillable="true" ma:displayName="Has Leaders Only SectionGroup" ma:internalName="Has_Leaders_Only_SectionGroup">
      <xsd:simpleType>
        <xsd:restriction base="dms:Boolean"/>
      </xsd:simpleType>
    </xsd:element>
    <xsd:element name="Teams_Channel_Section_Location" ma:index="36" nillable="true" ma:displayName="Teams Channel Section Location" ma:internalName="Teams_Channel_Section_Location">
      <xsd:simpleType>
        <xsd:restriction base="dms:Text"/>
      </xsd:simpleType>
    </xsd:element>
    <xsd:element name="MediaServiceAutoTags" ma:index="37" nillable="true" ma:displayName="Tags" ma:internalName="MediaServiceAutoTags" ma:readOnly="true">
      <xsd:simpleType>
        <xsd:restriction base="dms:Text"/>
      </xsd:simpleType>
    </xsd:element>
    <xsd:element name="MediaServiceGenerationTime" ma:index="3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39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4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41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42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43" nillable="true" ma:displayName="Length (seconds)" ma:internalName="MediaLengthInSeconds" ma:readOnly="true">
      <xsd:simpleType>
        <xsd:restriction base="dms:Unknown"/>
      </xsd:simpleType>
    </xsd:element>
    <xsd:element name="MediaServiceOCR" ma:index="4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lcf76f155ced4ddcb4097134ff3c332f" ma:index="48" nillable="true" ma:taxonomy="true" ma:internalName="lcf76f155ced4ddcb4097134ff3c332f" ma:taxonomyFieldName="MediaServiceImageTags" ma:displayName="Bildemerkelapper" ma:readOnly="false" ma:fieldId="{5cf76f15-5ced-4ddc-b409-7134ff3c332f}" ma:taxonomyMulti="true" ma:sspId="3e5ee0a2-a2c3-4ade-919e-0dc69487c9d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50" nillable="true" ma:displayName="Location" ma:internalName="MediaServiceLocation" ma:readOnly="true">
      <xsd:simpleType>
        <xsd:restriction base="dms:Text"/>
      </xsd:simpleType>
    </xsd:element>
    <xsd:element name="MediaServiceSearchProperties" ma:index="51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5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d882f6a-5ecc-46b6-87c4-fc573aac8ef9" elementFormDefault="qualified">
    <xsd:import namespace="http://schemas.microsoft.com/office/2006/documentManagement/types"/>
    <xsd:import namespace="http://schemas.microsoft.com/office/infopath/2007/PartnerControls"/>
    <xsd:element name="SharedWithUsers" ma:index="45" nillable="true" ma:displayName="Delt med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46" nillable="true" ma:displayName="Delingsdetaljer" ma:internalName="SharedWithDetails" ma:readOnly="true">
      <xsd:simpleType>
        <xsd:restriction base="dms:Note">
          <xsd:maxLength value="255"/>
        </xsd:restriction>
      </xsd:simpleType>
    </xsd:element>
    <xsd:element name="TaxCatchAll" ma:index="49" nillable="true" ma:displayName="Taxonomy Catch All Column" ma:hidden="true" ma:list="{b7eec226-729d-473e-b7d4-7c6c752aa879}" ma:internalName="TaxCatchAll" ma:showField="CatchAllData" ma:web="5d882f6a-5ecc-46b6-87c4-fc573aac8ef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holdstype"/>
        <xsd:element ref="dc:title" minOccurs="0" maxOccurs="1" ma:index="4" ma:displayName="Tit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Has_Leaders_Only_SectionGroup xmlns="4e9130a9-7384-48f9-aef3-cf6cebf62811" xsi:nil="true"/>
    <Owner xmlns="4e9130a9-7384-48f9-aef3-cf6cebf62811">
      <UserInfo>
        <DisplayName/>
        <AccountId xsi:nil="true"/>
        <AccountType/>
      </UserInfo>
    </Owner>
    <AppVersion xmlns="4e9130a9-7384-48f9-aef3-cf6cebf62811" xsi:nil="true"/>
    <Invited_Leaders xmlns="4e9130a9-7384-48f9-aef3-cf6cebf62811" xsi:nil="true"/>
    <DefaultSectionNames xmlns="4e9130a9-7384-48f9-aef3-cf6cebf62811" xsi:nil="true"/>
    <Math_Settings xmlns="4e9130a9-7384-48f9-aef3-cf6cebf62811" xsi:nil="true"/>
    <TeamsChannelId xmlns="4e9130a9-7384-48f9-aef3-cf6cebf62811" xsi:nil="true"/>
    <Invited_Students xmlns="4e9130a9-7384-48f9-aef3-cf6cebf62811" xsi:nil="true"/>
    <Invited_Members xmlns="4e9130a9-7384-48f9-aef3-cf6cebf62811" xsi:nil="true"/>
    <Self_Registration_Enabled xmlns="4e9130a9-7384-48f9-aef3-cf6cebf62811" xsi:nil="true"/>
    <Students xmlns="4e9130a9-7384-48f9-aef3-cf6cebf62811">
      <UserInfo>
        <DisplayName/>
        <AccountId xsi:nil="true"/>
        <AccountType/>
      </UserInfo>
    </Students>
    <Student_Groups xmlns="4e9130a9-7384-48f9-aef3-cf6cebf62811">
      <UserInfo>
        <DisplayName/>
        <AccountId xsi:nil="true"/>
        <AccountType/>
      </UserInfo>
    </Student_Groups>
    <Distribution_Groups xmlns="4e9130a9-7384-48f9-aef3-cf6cebf62811" xsi:nil="true"/>
    <lcf76f155ced4ddcb4097134ff3c332f xmlns="4e9130a9-7384-48f9-aef3-cf6cebf62811">
      <Terms xmlns="http://schemas.microsoft.com/office/infopath/2007/PartnerControls"/>
    </lcf76f155ced4ddcb4097134ff3c332f>
    <LMS_Mappings xmlns="4e9130a9-7384-48f9-aef3-cf6cebf62811" xsi:nil="true"/>
    <Invited_Teachers xmlns="4e9130a9-7384-48f9-aef3-cf6cebf62811" xsi:nil="true"/>
    <IsNotebookLocked xmlns="4e9130a9-7384-48f9-aef3-cf6cebf62811" xsi:nil="true"/>
    <Is_Collaboration_Space_Locked xmlns="4e9130a9-7384-48f9-aef3-cf6cebf62811" xsi:nil="true"/>
    <Teachers xmlns="4e9130a9-7384-48f9-aef3-cf6cebf62811">
      <UserInfo>
        <DisplayName/>
        <AccountId xsi:nil="true"/>
        <AccountType/>
      </UserInfo>
    </Teachers>
    <Teams_Channel_Section_Location xmlns="4e9130a9-7384-48f9-aef3-cf6cebf62811" xsi:nil="true"/>
    <Templates xmlns="4e9130a9-7384-48f9-aef3-cf6cebf62811" xsi:nil="true"/>
    <Has_Teacher_Only_SectionGroup xmlns="4e9130a9-7384-48f9-aef3-cf6cebf62811" xsi:nil="true"/>
    <Members xmlns="4e9130a9-7384-48f9-aef3-cf6cebf62811">
      <UserInfo>
        <DisplayName/>
        <AccountId xsi:nil="true"/>
        <AccountType/>
      </UserInfo>
    </Members>
    <Member_Groups xmlns="4e9130a9-7384-48f9-aef3-cf6cebf62811">
      <UserInfo>
        <DisplayName/>
        <AccountId xsi:nil="true"/>
        <AccountType/>
      </UserInfo>
    </Member_Groups>
    <NotebookType xmlns="4e9130a9-7384-48f9-aef3-cf6cebf62811" xsi:nil="true"/>
    <FolderType xmlns="4e9130a9-7384-48f9-aef3-cf6cebf62811" xsi:nil="true"/>
    <CultureName xmlns="4e9130a9-7384-48f9-aef3-cf6cebf62811" xsi:nil="true"/>
    <Leaders xmlns="4e9130a9-7384-48f9-aef3-cf6cebf62811">
      <UserInfo>
        <DisplayName/>
        <AccountId xsi:nil="true"/>
        <AccountType/>
      </UserInfo>
    </Leaders>
    <TaxCatchAll xmlns="5d882f6a-5ecc-46b6-87c4-fc573aac8ef9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8BD1876E-ACE3-4B89-ADDB-DCF618F5A96F}">
  <ds:schemaRefs>
    <ds:schemaRef ds:uri="4e9130a9-7384-48f9-aef3-cf6cebf62811"/>
    <ds:schemaRef ds:uri="5d882f6a-5ecc-46b6-87c4-fc573aac8ef9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0/xmlns/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03CD2EB3-F775-40FE-9C1B-91166AE23D24}">
  <ds:schemaRefs>
    <ds:schemaRef ds:uri="4e9130a9-7384-48f9-aef3-cf6cebf62811"/>
    <ds:schemaRef ds:uri="5d882f6a-5ecc-46b6-87c4-fc573aac8ef9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D1B7808B-B14E-4AA1-87F1-662655755A8E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501</Words>
  <Application>Microsoft Office PowerPoint</Application>
  <PresentationFormat>Widescreen</PresentationFormat>
  <Paragraphs>111</Paragraphs>
  <Slides>19</Slides>
  <Notes>0</Notes>
  <HiddenSlides>1</HiddenSlides>
  <MMClips>0</MMClips>
  <ScaleCrop>false</ScaleCrop>
  <HeadingPairs>
    <vt:vector size="6" baseType="variant">
      <vt:variant>
        <vt:lpstr>Brukte skrifter</vt:lpstr>
      </vt:variant>
      <vt:variant>
        <vt:i4>5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19</vt:i4>
      </vt:variant>
    </vt:vector>
  </HeadingPairs>
  <TitlesOfParts>
    <vt:vector size="25" baseType="lpstr">
      <vt:lpstr>Arial</vt:lpstr>
      <vt:lpstr>Calibri</vt:lpstr>
      <vt:lpstr>Georgia Pro Cond Light</vt:lpstr>
      <vt:lpstr>Speak Pro</vt:lpstr>
      <vt:lpstr>Wingdings 2</vt:lpstr>
      <vt:lpstr>SlateVTI</vt:lpstr>
      <vt:lpstr>Velkommen foreldre på 7.trinn  frå Horpestad, Engelsvoll og Kleppe!  </vt:lpstr>
      <vt:lpstr>Klepp ungdomsskule</vt:lpstr>
      <vt:lpstr>Dei vaksne sin viktigaste jobb</vt:lpstr>
      <vt:lpstr>DIN viktigaste jobb</vt:lpstr>
      <vt:lpstr>Bli den beste du kan bli</vt:lpstr>
      <vt:lpstr>Robust</vt:lpstr>
      <vt:lpstr>Ungdomsskolen </vt:lpstr>
      <vt:lpstr>Framandspråk</vt:lpstr>
      <vt:lpstr>Arbeidslivsfag</vt:lpstr>
      <vt:lpstr>Valfag</vt:lpstr>
      <vt:lpstr>Fysisk aktivitet og helse</vt:lpstr>
      <vt:lpstr>Friluftsliv</vt:lpstr>
      <vt:lpstr>Design og redesign</vt:lpstr>
      <vt:lpstr>Programmering</vt:lpstr>
      <vt:lpstr>Innsats for andre</vt:lpstr>
      <vt:lpstr>Produksjon for scene</vt:lpstr>
      <vt:lpstr>3 skular som møtest</vt:lpstr>
      <vt:lpstr>Nye klassar</vt:lpstr>
      <vt:lpstr>Diverse info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PowerPoint-presentasjon</dc:title>
  <dc:creator/>
  <cp:lastModifiedBy>Mette Marit N Stangeland</cp:lastModifiedBy>
  <cp:revision>2</cp:revision>
  <dcterms:created xsi:type="dcterms:W3CDTF">2023-01-31T08:59:29Z</dcterms:created>
  <dcterms:modified xsi:type="dcterms:W3CDTF">2024-03-14T09:20:19Z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0x010100415B64BAFBEBCB4E8E44FC2EAC06E87D</vt:lpwstr>
  </property>
  <property fmtid="{D5CDD505-2E9C-101B-9397-08002B2CF9AE}" pid="3" name="MediaServiceImageTags">
    <vt:lpwstr/>
  </property>
</Properties>
</file>